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ரீர அவயவங்களில் பலவீனமுள்ளவைகளாய்க் காணப்படுகிறவைகளே மிகவும் வேண்டியவைகள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ே கிறிஸ்துவின் சரீரமாயும், தனித்தனியே அவயவங்களாயும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 அற்புதங்களைச் செய்கிறவர்கள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 வியாக்கியானம் பண்ணுகிறார்கள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ஆவிக்குரியவரங்களைக் குறித்து நீங்கள் அறியாதிருக்க எனக்கு மன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ரங்களில் வித்தியாசங்கள் உண்டு ஆவியானவர் ஒருவ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ீரமும் ஒரே அவயவமாயிராமல் அநேக அவயவங்களை உடையத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யவங்கள் அநேகமாயிருந்தும் சரீரம் ஒன்ற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Nay, much more those members of the body, which seem to be more feeble, are necessar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ose members of the body, which we think to be less honourable, upon these we bestow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undant honour; and our indecent parts have more abundant lovel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our comely parts have no need: but God has tempered the body together, having given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undant honour to that part which lack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there should be no division in the body; but that the members should have the same care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hether one member suffer, all the members suffer with it; or one member be honoured,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embers rejoice with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all of you are the body of Christ, and members in particul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God has set some in the church, first apostles, secondly prophets, thirdly teachers, aft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miracles, then gifts of healings, helps, governments, diversities of tongu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re all apostles? are all prophets? are all teachers? are all workers of miracl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e all the gifts of healing? do all speak with tongues? do all interpre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covet earnestly the best gifts: and yet show I unto you a more excellent 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spiritual gifts, brethren, I would not have you ignora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know that all of you were Gentiles, carried away unto these dumb idols, even as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were 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 I give you to understand, that no man speaking by the Spirit of God calls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ursed: and that no man can say that Jesus is the Lord, but by the Holy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w there are diversities of gifts, but the sam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re are differences of administrations, but the sam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are diversities of operations, but it is the same God which works all in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manifestation of the Spirit is given to every man to profit like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n order to one is given by the Spirit the word of wisdom; to another the word of knowledge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me Spir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o another faith by the same Spirit; to another the gifts of healing by the same Spir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another the working of miracles; to another prophecy; to another discerning of spirits;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 divers kinds of tongues; to another the interpretation of tongu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ll these works that one and the very same Spirit, dividing to every man severally as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body is one, and has many members, and all the members of that one body, being man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one body: so also i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by one Spirit are we all baptized into one body, whether we be Jews or Gentiles, whether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bond or free; and have been all made to drink into on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body is not one member, but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the foot shall say, Because I am not the hand, I am not of the body; is it therefore no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bod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f the ear shall say, Because I am not the eye, I am not of the body; is it therefore no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bod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the whole body were an eye, where were the hearing? If the whole were hearing, where we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melling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now has God set the members every one of them in the body, as it has pleas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f they were all one member, where were the bod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now are they many members, yet but one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eye cannot say unto the hand, I have no need of you: nor again the head to the feet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no need of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2026-10-19T23:09:57Z</dcterms:created>
  <dcterms:modified xsi:type="dcterms:W3CDTF">2026-10-19T23:09:57Z</dcterms:modified>
  <dc:title>1 Corinthians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