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ஞானமுள்ள மகன் தகப்பனுடைய போதகத்தைக் கேட்கிறான்; பரியாசக்காரனோ கடிந்துகொள்ளுதலுக்குச் செவிகொட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ஷன் தன் வாயின் பலனால் நன்மையைப் புசிப்பான்; துன்மார்க்கனின் ஆத்துமாவோ கொடுமையைப் புசிக்க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தன் வாயைக் காக்கிறவன் தன் பிராணனைக் காக்கிறான்; தன் உதடுகளை விரிவாய்த் திறக்கிறவனோ கலக்கமடைவ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ோம்பேறியுடைய ஆத்துமா விரும்பியும் ஒன்றும் பெறாது; ஜாக்கிரதையுள்ளவர்களுடைய ஆத்துமாவோ புஷ்டியாக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திமான் பொய்ப்பேச்சை வெறுக்கிறான்; துன்மார்க்கனோ வெட்கமும் இலச்சையும் உண்டாக்கு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ீதி உத்தமமார்க்கத்தானைத் தற்காக்கும்; துன்மார்க்கமோ பாவியைக் கவிழ்த்துப்போடு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ன்றுமில்லாதிருக்கத் தன்னைச் செல்வனாகப் பாராட்டுகிறவனும் உண்டு; மிகுந்த செல்வமிருக்கத் தன்னைத் தரித்திரனாகப் பாராட்டுகிறவனும் உண்ட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ஒன்றுமில்லாதிருக்கத் தன்னைச் செல்வனாகப் பாராட்டுகிறவனும் உண்டு; மிகுந்த செல்வமிருக்கத் தன்னைத் தரித்திரனாகப் பாராட்டுகிறவனும் உண்ட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மனுஷனுடைய ஐசுவரியம் அவன் பிராணனை மீட்கும்; தரித்திரனோ மிரட்டுதலைக் கேளாதிருக்கிற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ீதிமான்களின் வெளிச்சம் சந்தோஷிப்பிக்கும்; துன்மார்க்கரின் தீபமோ அணைந்துபோ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ந்தையினால்மாத்திரம் வாது பிறக்கும்; ஆலோசனையைக் கேட்கிறவர்களிடத்திலோ ஞானம் உண்ட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ஞ்சனையால் தேடின பொருள் குறைந்துபோம்; கைப்பாடாய்ச் சேர்க்கிறவனோ விருத்தியடைவ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ஞ்சனையால் தேடின பொருள் குறைந்துபோம்; கைப்பாடாய்ச் சேர்க்கிறவனோ விருத்தியடைவ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ெடுங்காலமாய்க் காத்திருக்குதல் இருதயத்தை இளைக்கப்பண்ணும்; விரும்பினது வரும்போதோ ஜீவவிருட்சம்போல் இருக்க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ிருவசனத்தை அவமதிக்கிறவன் நாசமடைவான்; கற்பனைக்குப் பயப்படுகிறவனோ பலனடை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ஞானவான்களுடைய போதகம் ஜீவஊற்று; அதினால் மரணக்கண்ணிகளுக்குத் தப்பலாம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ற்புத்தி தயையை உண்டாக்கும்; துரோகிகளுடைய வழியோ கரடுமுரடான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வேகியானவன் அறிவோடு நடந்துகொள்ளுகிறான், மூடனோ தன் மூடத்தனத்தை வெளிப்படுத்துகி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விவேகியானவன் அறிவோடு நடந்துகொள்ளுகிறான், மூடனோ தன் மூடத்தனத்தை வெளிப்படுத்துகி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துரோகமுள்ள தூதன் தீதிலே விழுவான்; உண்மையுள்ள ஸ்தானாபதியோ ஔஷத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ுத்திமதிகளைத் தள்ளுகிறவன் தரித்திரத்தையும் இலச்சையையும் அடைவான்; கடிந்துகொள்ளுதலைக் கவனித்து நடக்கிறவனோ கனமடைவ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வாஞ்சை நிறைவேறுவது ஆத்துமாவுக்கு இனிது; தீமையை விட்டு விலகுவது மூடருக்கு அருவருப்ப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ஞானிகளோடே சஞ்சரிக்கிறவன் ஞானமடைவான்; மூடருக்குத் தோழனோ நாசமடைவ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ாவிகளைத் தீவினை தொடரும்; நீதிமான்களுக்கோ நன்மை பலனாக வரும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ல்லவன் தன் பிள்ளைகளின் பிள்ளைகளுக்குச் சுதந்தரம் வைத்துப்போகிறான்: பாவியின் ஆஸ்தியோ நீதிமானுக்காக சேர்த்துவைக்கப்படும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ல்லவன் தன் பிள்ளைகளின் பிள்ளைகளுக்குச் சுதந்தரம் வைத்துப்போகிறான்: பாவியின் ஆஸ்தியோ நீதிமானுக்காக சேர்த்துவைக்க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ஏழைகளின் வயல் மிகுதியான ஆகாரத்தை விளைவிக்கும்; நியாயம் கிடையாமல் கெட்டுப்போகிறவர்களும் உண்ட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ரம்பைக் கையாடாதவன் தன் மகனைப் பகைக்கிறான்; அவன்மேல் அன்பாயிருக்கிறவனோ அவனை ஏற்கனவே தண்டிக்கி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ிரம்பைக் கையாடாதவன் தன் மகனைப் பகைக்கிறான்; அவன்மேல் அன்பாயிருக்கிறவனோ அவனை ஏற்கனவே தண்டிக்கி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ீதிமான் தனக்குத் திருப்தியாகப் புசிக்கிறான்; துன்மார்க்கருடைய வயிறோ பசித்த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574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ജ്ഞാനമുള്ള മകൻ അപ്പന്റെ പ്രബോധനഫലം; പരിഹാസിയോ ശാസന കേട്ടനുസരിക്കുന്ന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തന്റെ വായുടെ ഫലത്താൽ മനുഷ്യൻ നന്മ അനുഭവിക്കും; ദ്രോഹികളുടെ ആഗ്രഹമോ സാഹസ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വായെ കാത്തുകൊള്ളുന്നവൻ പ്രാണനെ സൂക്ഷിക്കുന്നു; അധരങ്ങളെ പിളർക്കുന്നവന്നോ നാശം ഭവ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മടിയൻ കൊതിച്ചിട്ടും ഒന്നും കിട്ടുന്നില്ല; ഉത്സാഹികളുടെ പ്രാണന്നോ പുഷ്ടിയുണ്ട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നീതിമാൻ ഭോഷ്കു വെറുക്കുന്നു; ദുഷ്ടനോ ലജ്ജയും നിന്ദയും വരുത്ത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ീതി സന്മാർഗ്ഗിയെ കാക്കുന്നു; ദുഷ്ടതയോ പാപിയെ മറിച്ചുകള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ഒന്നും ഇല്ലാഞ്ഞിട്ടും ധനികൻ എന്നു നടിക്കുന്നവൻ ഉണ്ടു; വളരെ ധനം ഉണ്ടായിട്ടും ദരിദ്രൻ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ടിക്കുന്നവനും ഉണ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മനുഷ്യന്റെ ജീവന്നു മറുവില അവന്റെ സമ്പത്തു തന്നേ; ദരിദ്രനോ ഭീഷണിപോലും കേൾക്കേണ്ടിവരുന്നില്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നീതിമാന്റെ വെളിച്ചം പ്രകാശിക്കുന്നു; ദുഷ്ടന്മാരുടെ വിളക്കോ കെട്ട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ഹങ്കാരംകൊണ്ടു വിവാദംമാത്രം ഉണ്ടാകുന്നു; ആലോചന കേൾക്കുന്നവരുടെ പക്കലോ ജ്ഞാനം ഉണ്ട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അന്യായമായി സമ്പാദിച്ച ധനം കുറഞ്ഞു കുറഞ്ഞു പോകും; അദ്ധ്വാനിച്ചു സമ്പാദിക്കുന്നവനോ വർദ്ധ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ർദ്ധിച്ചു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ശാവിളംബനം ഹൃദയത്തെ ക്ഷീണിപ്പിക്കുന്നു; ഇച്ഛാനിവൃത്തിയോ ജീവവൃക്ഷം തന്ന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വചനത്തെ നിന്ദിക്കുന്നവൻ അതിന്നു ഉത്തരവാദി. കല്പനയെ ഭയപ്പെടുന്നവനോ പ്രതിഫലം പ്രാപ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ജ്ഞാനിയുടെ ഉപദേശം ജീവന്റെ ഉറവാകുന്നു; അതിനാൽ മരണത്തിന്റെ കണികളെ ഒഴിഞ്ഞുപേ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സൽബുദ്ധിയാൽ രഞ്ജനയുണ്ടാകുന്നു; ദ്രോഹിയുടെ വഴിയോ ദുർഘട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സൂക്ഷ്മബുദ്ധിയുള്ള ഏവനും പരിജ്ഞാനത്തോടെ പ്രവർത്തിക്കുന്നു; ഭോഷനോ തന്റെ ഭോഷത്വം വിടർത്ത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ദുഷ്ടദൂതൻ ദോഷത്തിൽ അകപ്പെടുന്നു; വിശ്വസ്തനായ സ്ഥാനാപതിയോ സുഖം നല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പ്രബോധനം ത്യജിക്കുന്നവന്നു ദാരിദ്ര്യവും ലജ്ജയും വരും. ശാസനകൂട്ടാക്കുന്നവനോ ബഹുമാനം ലഭ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ഇച്ഛാനിവൃത്തി മനസ്സിന്നു മധുരമാകുന്നു; ദോഷം വിട്ടകലുന്നതോ ഭോഷന്മാർക്കു വെറുപ്പ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ജ്ഞാനികളോടുകൂടെ നടക്ക; നീയും ജ്ഞാനിയാകും; ഭോഷന്മാർക്കു കൂട്ടാളിയായവനോ വ്യസനിക്കേണ്ടി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ദോഷം പാപികളെ പിന്തുടരുന്നു; നീതിമാന്മാർക്കോ നന്മ പ്രതിഫലമായി വര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ഗുണവാൻ മക്കളുടെ മക്കൾക്കു അവകാശം വെച്ചേക്കുന്നു; പാപിയുടെ സമ്പത്തോ നീതിമാന്നു വേണ്ട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ംഗ്രഹിക്കപ്പെട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സാധുക്കളുടെ കൃഷി വളരെ ആഹാരം നല്കുന്നു; എന്നാൽ അന്യായം ചെയ്തിട്ടു നശിച്ചുപോകുന്നവരും ഉണ്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വടി ഉപയോഗിക്കാത്തവൻ തന്റെ മകനെ പകെക്കുന്നു; അവനെ സ്നേഹിക്കുന്നവനോ ചെറുപ്പത്തിലേ അവ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ശിക്ഷ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നീതിമാൻ വേണ്ടുവോളം ഭക്ഷിക്കുന്നു; ദുഷ്ടന്മാരുടെ വയറോ വിശന്നുകൊണ്ടിരി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ദൃശവാക്യങ്ങൾ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4">
  <a:themeElements>
    <a:clrScheme name="Theme9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2026-10-20T01:24:30Z</dcterms:created>
  <dcterms:modified xsi:type="dcterms:W3CDTF">2026-10-20T01:24:30Z</dcterms:modified>
  <dc:title>സദൃശവാക്യങ്ങൾ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