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எசேக்கியா கர்த்தரின் ஆலயத்திலும் ராஜாவுடைய அரமனை பொக்கிஷங்களிலும் அகப்பட்ட எல்லா வெள்ளியையும் கொ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தாவீது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டைய தேவர்களில் யாராவது தங்கள் தேசத்தை அசீரியா ராஜாவின் கைக்குத் தப்புவித்ததுண்டோ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तीन वर्ष के बीतने पर उन्होंने उसको ले लिया। इस प्रकार हिजकिय्याह के छठवें वर्ष में जो इस्राए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ाजा होशे का नौवां वर्ष था, शोमरोन ले ल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अश्शूर का राजा इस्राएल को बन्धुआ कर के अश्शूर में ले गया, और हलह में ओर गोजान की नदी हाबो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और मादियों के नगरों में उसे बस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का कारण यह था, कि उन्होंने अपने परमेश्वर यहोवा की बात न मानी, वरन उसकी वाचा को तोड़ा, और जित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एं यहोवा के दास मूसा ने दी थीं, उन को टाल दिया और न उन को सुना और न उनके अनुस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िजकिय्याह राजा के चौदहवें वर्ष में अश्शूर के राजा सन्हेरीब ने यहूदा के सब गढ़ वाले नगर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ई कर के उन को ले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ूदा के राजा हिजकिय्याह ने अश्शूर के राजा के पास लाकीश को कहला भेजा, कि मुझ से अपराध हु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पास से लौट जा; और जो भार तू मुझ पर डालेगा उसको मैं उठाऊंगा। तो अश्शूर के राजा ने यहूदा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जकिय्याह के लिये तीन सौ किक्कार चान्दी और तीस किक्कार सोना ठहर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जितनी चान्दी यहोवा के भवन और राजभवन के भणडारों में मिली, उस सब को हिजकिय्याह ने उसे दे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 समय हिजकिय्याह ने यहोवा के मन्दिर के किवाड़ों से और उन खम्भों से भी जिन पर यहूदा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जकिय्याह ने सोना मढ़ा था, सोने को छीलकर अश्शूर के राजा को दे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ौभी अश्शूर के राजा ने तर्त्तान, रबसारीस और रबशाके को बड़ी सेना देकर, लाकीश से यरूशलेम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जकिय्याह राजा के विरुद्ध भेज दिया। सो वे यरूशलेम को गए और वहां पहुंच कर ऊपर के पोखरे की नाल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धोबियों के खेत की सड़क पर जा कर खड़े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उन्होंने राजा को पुकारा, तब हिलकिय्याह का पुत्र एल्याकीम जो राजघराने के काम पर थ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ेब्ना जो मन्त्री था और आसाप का पुत्र योआह जो इतिहास का लिखनेवाला था, ये तीनों उनके पास बाहर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रबशाके ने उन से कहा, हिजकिय्याह से कहो, कि महाराजाधिराज अर्थात अश्शूर का राजा यों कहता है,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 पर भरोसा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ू जो कहता है, कि मेरे यहां युद्ध के लिये युक्ति और पराक्रम है, सो तो केवल बात ही बात है। तू क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भरोसा रखता है कि तू ने मुझ से बलवा क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सुन, तू तो उस कुचले हुए नरकट अर्थात मिस्र पर भरोसा रखता है, उस पर यदि कोई टेक लगाए, तो वह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में चुभकर छेदेगा। मिस्र का राजा फ़िरौन अपने सब भरोसा रखने वालों के लिये ऐसा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यदि तुम मुझ से कहो, कि हमारा भरोसा अपने परमेश्वर यहोवा पर है, तो क्या यह वही नहीं है जि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ंचे स्थानों और वेदियों को हिजकिय्याह ने दूर कर के यहूदा और यरूशलेम से कहा, कि तुम इसी वेद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जो यरूशलेम में है दण्डवत करन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ो अब मेरे स्वामी अश्शूर के राजा के पास कुछ बन्धक रख, तब मैं तुझे दो हजार घोड़े दूंगा, क्या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पर सवार चढ़ा सकेगा कि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तू मेरे स्वामी के छोटे से छोटे कर्मचारी का भी कहा न मान कर क्यों रथों और सवारों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पर भरोसा रख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ा मैं ने यहोवा के बिना कहे, इस स्थान को उजाड़ने के लिये चढ़ाई की है? यहोवा ने मुझ से कह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उस देश पर चढ़ाई कर के उसे उजाड़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हिलकिय्याह के पुत्र एल्याकीम और शेब्ना योआह ने रबशाके से कहा, अपने दासों से अरामी भाषा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कर, क्योंकि हम उसे समझते हैं; और हम से यहूदी भाषा में शहरपनाह पर बैठे हुए लोगों के सुनते बात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एला के पुत्र इस्राएल के राजा होशे के तीसरे वर्ष में यहूदा के राजा आहाज का पुत्र हिजकिय्याह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ब वह राज्य करने लगा तब पच्चीस वर्ष का था, और उनतीस वर्ष तक यरूशलेम में राज्य करता रहा। और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ता का नाम अबी था, जो जकर्याह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रबशाके ने उन से कहा, क्या मेरे स्वामी ने मुझे तुम्हारे स्वामी ही के, वा तुम्हारे ही पास ये बात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े को भेजा है? क्या उसने मुझे उन लोगों के पास नहीं भेजा, जो शहरपनाह पर बैठे हैं, ताकि तुम्हार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भी अपनी बिष्ठा खाना और अपना मूत्र पीना पड़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ैसे उसके मूलपुरुष दाऊद ने किया था जो यहोवा की दृष्टि में ठीक है वैसा ही उसने भ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रबशाके ने खड़े हो, यहूदी भाषा में ऊंचे शब्द से कहा, महाराजाधिराज अर्थात अश्शूर के राजा की ब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ने ऊंचे स्थान गिरा दिए, लाठों को तोड़ दिया, अशेरा को काट डाला। और पीतल का जो सांप मूसा ने बन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उसको उसने इस कारण चूर चूर कर दिया, कि उन दिनों तक इस्राएली उसके लिये धूप जलाते थे; और उसने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नहुशतान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ह इस्राएल के परमेश्वर यहोवा पर भरोसा रखता था, और उसके बाद यहूदा के सब राजाओं में कोई उसके बराब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हुआ, और न उस से पहिले भी ऐसा कोई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राजा यों कहता है, कि हिजकिय्याह तुम को भुलाने न पाए, क्योंकि वह तुम्हें मेरे हाथ से बचा 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ह यहोवा से लिपटा रहा और उसके पीछे चलना न छोड़ा; और जो आज्ञाएं यहोवा ने मूसा को दी थीं, उन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पालन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वह तुम से यह कह कर यहोवा पर भरोसा कराने न पाए, कि यहोवा निश्चय हम को बचाएगा और यह नगर अश्श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ाजा के वश में न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यहोवा उसके संग रहा; और जहां कहीं वह जाता था, वहां उसका काम सफल होता था। और उसने अश्शू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से बलवा कर के, उसकी आधीनता छोड़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सने पलिश्तियों को गाज़्ज़ा और उसके सिवानों तक, पहरुओं के गुम्मट और गढ़ वाले नगर तक म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हिजकिय्याह की मत सुनो। अश्शूर का राजा कहता है कि भेंट भेज कर मुझे प्रसन्न करो और मेरे पास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ओ, और प्रत्येक अपनी अपनी दाखलता और अंजीर के वृक्ष के फल खाता और अपने अपने कुण्ड का पानी पीत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राजा हिजकिय्याह के चौथे वर्ष में जो एला के पुत्र इस्राएल के राजा होशे का सातवां वर्ष था, अश्श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ाजा शल्मनेसेर ने शोमरोन पर चढ़ाई कर के उसे घे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ब मैं आकर तुम को ऐसे देश में ले जाऊंगा, जो तुम्हारे देश के समान अनाज और नये दाखमधु का देश, रो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दाख्बारियों का देश, जलपाइयों और मधु का देश है, वहां तुम मरोगे नहीं, जीवित रहोगे; तो जब हिजकिय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कह कर तुम को बहकाए, कि यहोवा हम को बचाएगा, तब उसकी न सु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क्या और जातियों के देवताओं ने अपने अपने देश को अश्शूर के राजा के हाथ से कभी बच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हमात और अर्पाद के देवता कहां रहे? सपवैंम, हेना और इव्वा के देवता कहां रहे? क्या उन्होंने शोमर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मेरे हाथ से बचा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देश देश के सब देवताओं में से ऐसा कौन है, जिसने अपने देश को मेरे हाथ से बचाया हो? फिर क्या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को मेरे हाथ से बच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परन्तु सब लोग चुप रहे और उसके उत्तर में एक बात भी न कही, क्योंकि राजा की ऐसी आज्ञा थी, कि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तर न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तब हिलकिय्याह का पुत्र एल्याकीम जो राजघराने के काम पर था, और शेब्ना जो मन्त्री था, और आसाप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योआह जो इतिहास का लिखने वाला था, अपने वस्त्र फाड़े हुए, हिजकिय्याह के पास जा कर रबशाक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कह सु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2026-10-21T08:50:55Z</dcterms:created>
  <dcterms:modified xsi:type="dcterms:W3CDTF">2026-10-21T08:50:55Z</dcterms:modified>
  <dc:title>2 राजा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