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(2 )ஆவி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(2) உண்மை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(4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தேவனே உம்மை உய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தேவனே உம்மை உய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ண்மை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யீரே பார்த்துக் கொள்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நிசி வெற்றித்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ண்மை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ஷாலோம் சமாதா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ஷம்மா கூட இருப்ப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ண்மை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ரஃப்பா சுகம்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ொகோவா மெக்காதீஸ் 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ண்மை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ொகீம் எங்கும் நிறை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ஷடாய் சர்வ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ண்மை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அந்தமும் ஆ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ும் சத்தியமும் ஜீ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ண்மையோடு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2026-10-31T21:56:02Z</dcterms:created>
  <dcterms:modified xsi:type="dcterms:W3CDTF">2026-10-31T21:56:02Z</dcterms:modified>
  <dc:title>துதிப் பாடல்கள் : 259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