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my distress I cried unto the LORD, and he heard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eliver my soul, O LORD, from lying lips, and from a deceitful tongu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at shall be given unto you? or what shall be done unto you, you false tongue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harp arrows of the mighty, with coals of junip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oe is me, that I sojourn in Mesech, that I dwell in the tents of Kedar!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y soul has long dwelt with him that hates peac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am for peace: but when I speak, they are for wa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ெருக்கத்திலே கர்த்தரை நோக்கிக் கூப்பிட்டேன்; அவர் எனக்குச் செவி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பொய் உதடுகளுக்கும் கபடநாவுக்கும் என் ஆத்துமாவைத் 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படநாவே, உனக்கு என்ன கிடைக்கும்? உனக்கு என்ன செய்யப்படு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ானுடைய கூர்மையான அம்புகளும், சூரைச்செடிகளை எரிக்கும் தழலுமே கிடை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ஐயோ! நான் மேசேக்கிலே சஞ்சரித்தது போதும், கேதாரின் கூடாரங்களண்டையிலே குடியிருந்ததும் போது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மாதானத்தைப் பகைக்கிறவர்களிடத்தில் என் ஆத்துமா குடியிருந்ததும் போது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சமாதானத்தை நாடுகிறேன்; அவர்களோ, நான் பேசும்போது யுத்தத்துக்கு எத்தனப்ப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2026-09-17T05:44:39Z</dcterms:created>
  <dcterms:modified xsi:type="dcterms:W3CDTF">2026-09-17T05:44:39Z</dcterms:modified>
  <dc:title>சங்கீதம் : 120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