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ோகாமலும், உங்கள் சகோதரரோடு யுத்தம்பண்ணாமலும் அவரவர் தம்தம் வீட்டுக்குத் திரும்புங்கள்; என்னாலே இந்தக் காரியம் நடந்தது என்று கர்த்தர் உரைக்கிறார் என்று சொல் என்றார்; அப்பொழுது அவர்கள் கர்த்தருடைய வார்த்தைகளுக்குக் கீழ்ப்படிந்து, யெரொபெயாமுக்கு விரோதமாய் யுத்தம்பண்ணுவதை விட்டுத் திரும்பிப் போய்வ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ெகொபெயாம் எருசலேமில் வாசமாயிருந்து, யூதாவிலே அரணான பட்டணங்கள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பெத்லகேமும், ஏத்தாமும், தெக்கொவாவ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த்சூரும், சோகோவும், அதுல்லாம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த்தும், மரேஷாவும், சீப்பும், அதோராமும், லாகீசும், அசேக்காவ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ோராவும், ஆயிலோனும், எப்ரோனும் ஆகிய யூதாவிலும் பென்யமீனிலுமிருக்கிற அரணிப்பான பட்டணங்களைக்கட்ட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அரணிப்புகளைப் பலப்படுத்தி, அவைகளிலே தலைவரையும், ஆகாரமும் எண்ணெயும் திராட்சரசமுமுள்ள பண்டகசாலைகள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ும் பென்யமீனும் அவன் பட்சத்திலிருக்க, ஒவ்வொரு பட்டணத்திலும் பரிசைகளையும் ஈட்டிகளையும் வைத்து, அவைகளை மிகுதியும் பலப்படுத்த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ும் பென்யமீனும் அவன் பட்சத்திலிருக்க, ஒவ்வொரு பட்டணத்திலும் பரிசைகளையும் ஈட்டிகளையும் வைத்து, அவைகளை மிகுதியும் பலப்படு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ெங்கும் இருக்கிற ஆசாரியரும் லேவியரும் தங்கள் எல்லா எல்லைகளிலுமிருந்து அவனிடத்தில் வ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எருசலேமுக்கு வந்தபோது, இஸ்ரவேலோடு யுத்தம்பண்ணவும், ராஜ்யத்தைத் தன்னிடமாகத் திருப்பிக்கொள்ளவும், யூதா வம்சத்தாரும் பென்யமீன் வம்சத்தாருமாகிய தெரிந்துகொள்ளப்பட்ட யுத்தவீரரான லட்சத்து எண்பதினாயிரம்பேரைக் கூட்ட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ெங்கும் இருக்கிற ஆசாரியரும் லேவியரும் தங்கள் எல்லா எல்லைகளிலுமிருந்து அவனிடத்தில் 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ேவியர் கர்த்தருக்கு ஆசாரிய ஊழியஞ்செய்யாதபடிக்கு யெரொபெயாமும் அவன் குமாரரும் அவர்களைத் தள்ளிப்போட்டபடியினால், தங்கள் வெளிநிலங்களையும் தங்கள் காணியாட்சிகளையும்விட்டு, யூதாதேசத்துக்கும் எருசலேமுக்கும் 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மேடைகளுக்கென்றும், பேய்களுக்கென்றும், தான் உண்டாக்கின கன்றுக்குட்டிகளுக்கென்றும் ஆசாரியர்களை ஏற்படுத்த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மேடைகளுக்கென்றும், பேய்களுக்கென்றும், தான் உண்டாக்கின கன்றுக்குட்டிகளுக்கென்றும் ஆசாரியர்களை ஏற்பட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லேவியரின் பிறகாலே இஸ்ரவேலின் கோத்திரங்களிலெல்லாம் இஸ்ரவேலின் தேவனாகிய கர்த்தரைத் தேடுகிறதற்கு, தங்கள் இருதயத்தை நேராக்கினவர்கள் தங்கள் பிதாக்களின் தேவனாகிய கர்த்தருக்குப் பலியிடும்படிக்கு எருசலேமுக்கு வ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லேவியரின் பிறகாலே இஸ்ரவேலின் கோத்திரங்களிலெல்லாம் இஸ்ரவேலின் தேவனாகிய கர்த்தரைத் தேடுகிறதற்கு, தங்கள் இருதயத்தை நேராக்கினவர்கள் தங்கள் பிதாக்களின் தேவனாகிய கர்த்தருக்குப் பலியிடும்படிக்கு எருசலேமுக்கு வ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மூன்று வருஷமட்டும் யூதாவின் ராஜ்யத்தைப் பலப்படுத்தி, சாலொமோனின் குமாரனாகிய ரெகொபெயாமைத் திடப்படுத்தினார்கள்; தாவீதும் சாலொமோனும் நடந்த வழியிலே மூன்றுவருஷமட்டும் நட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மூன்று வருஷமட்டும் யூதாவின் ராஜ்யத்தைப் பலப்படுத்தி, சாலொமோனின் குமாரனாகிய ரெகொபெயாமைத் திடப்படுத்தினார்கள்; தாவீதும் சாலொமோனும் நடந்த வழியிலே மூன்றுவருஷமட்டும் நட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ெகொபெயாம் தாவீதின் குமாரனாகிய எரிமோத்தின் குமாரத்தி மகாத்தையும், ஈசாயின் குமாரனாகிய எலியாபின் குமாரத்தி அபியாயேலையும் விவாகம்பண்ண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ெகொபெயாம் தாவீதின் குமாரனாகிய எரிமோத்தின் குமாரத்தி மகாத்தையும், ஈசாயின் குமாரனாகிய எலியாபின் குமாரத்தி அபியாயேலையும் விவாகம்பண்ண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எருசலேமுக்கு வந்தபோது, இஸ்ரவேலோடு யுத்தம்பண்ணவும், ராஜ்யத்தைத் தன்னிடமாகத் திருப்பிக்கொள்ளவும், யூதா வம்சத்தாரும் பென்யமீன் வம்சத்தாருமாகிய தெரிந்துகொள்ளப்பட்ட யுத்தவீரரான லட்சத்து எண்பதினாயிரம்பேரைக் கூட்ட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ள் அவனுக்கு ஏயூஸ் சமரியா சாகாம் என்னும் குமாரரைப் பெற்ற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ள் அவனுக்கு ஏயூஸ் சமரியா சாகாம் என்னும் குமாரரைப் பெற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ுக்குப்பிறகு அப்சலோமின் குமாரத்தியாகிய மாகாளை விவாகம்பண்ணினான்; அவள் அவனுக்கு அபியாவையும், அத்தாயியையும், சீசாவையும், செலோமித்தையும் பெற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ெகொபெயாம் தன்னுடைய மனைவிகள் மறுமனையாட்டிகள் எல்லாரிலும், அப்சலோமின் குமாரத்தியாகிய மாகாளை சிநேகித்தான்; பதினெட்டு மனைவிகளையும் அறுபது மறுமனையாட்டிகளையும் விவாகம்பண்ணி, இருபத்தெட்டுக் குமாரரையும் அறுபது குமாரத்திகளையும் பெற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ெகொபெயாம் தன்னுடைய மனைவிகள் மறுமனையாட்டிகள் எல்லாரிலும், அப்சலோமின் குமாரத்தியாகிய மாகாளை சிநேகித்தான்; பதினெட்டு மனைவிகளையும் அறுபது மறுமனையாட்டிகளையும் விவாகம்பண்ணி, இருபத்தெட்டுக் குமாரரையும் அறுபது குமாரத்திகளையும் பெற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கொபெயாம் மாகாளின் குமாரனாகிய அபியாவை அவன் சகோதரருக்குள்ளே தலைவனும் பெரியவனுமாக ஏற்படுத்தினான்; அவனை ராஜாவாக்க நினை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கொபெயாம் மாகாளின் குமாரனாகிய அபியாவை அவன் சகோதரருக்குள்ளே தலைவனும் பெரியவனுமாக ஏற்படுத்தினான்; அவனை ராஜாவாக்க நினை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கொபெயாம் மாகாளின் குமாரனாகிய அபியாவை அவன் சகோதரருக்குள்ளே தலைவனும் பெரியவனுமாக ஏற்படுத்தினான்; அவனை ராஜாவாக்க நினை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புத்தியாய் நடந்து, யூதா பென்யமீனுடைய எல்லா தேசங்களிலுமுள்ள அரணான சகல பட்டணங்களிலும் தன் குமாரர் யாவரையும் பிரித்துவை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புத்தியாய் நடந்து, யூதா பென்யமீனுடைய எல்லா தேசங்களிலுமுள்ள அரணான சகல பட்டணங்களிலும் தன் குமாரர் யாவரையும் பிரித்துவை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எருசலேமுக்கு வந்தபோது, இஸ்ரவேலோடு யுத்தம்பண்ணவும், ராஜ்யத்தைத் தன்னிடமாகத் திருப்பிக்கொள்ளவும், யூதா வம்சத்தாரும் பென்யமீன் வம்சத்தாருமாகிய தெரிந்துகொள்ளப்பட்ட யுத்தவீரரான லட்சத்து எண்பதினாயிரம்பேரைக் கூட்ட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க்கு வேண்டிய ஆகாரத்தைக்கொடுத்து, அவர்களுக்கு அநேகம் பெண்களைத் தேட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க்கு வேண்டிய ஆகாரத்தைக்கொடுத்து, அவர்களுக்கு அநேகம் பெண்களைத் தே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ுடைய மனுஷனாகிய செமாயாவுக்குக் கர்த்தருடைய வார்த்தை உண்டாகி, அவர் சொன்னது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யூதாவின் ராஜாவாகிய ரெகொபெயாம் என்னும் சாலொமோனின் குமாரனையும், யூதாவிலும் பென்யமீனிலும் இருக்கிற எல்லா இஸ்ரவேலரையும் நோக்க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யூதாவின் ராஜாவாகிய ரெகொபெயாம் என்னும் சாலொமோனின் குமாரனையும், யூதாவிலும் பென்யமீனிலும் இருக்கிற எல்லா இஸ்ரவேலரையும் நோக்கி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ோகாமலும், உங்கள் சகோதரரோடு யுத்தம்பண்ணாமலும் அவரவர் தம்தம் வீட்டுக்குத் திரும்புங்கள்; என்னாலே இந்தக் காரியம் நடந்தது என்று கர்த்தர் உரைக்கிறார் என்று சொல் என்றார்; அப்பொழுது அவர்கள் கர்த்தருடைய வார்த்தைகளுக்குக் கீழ்ப்படிந்து, யெரொபெயாமுக்கு விரோதமாய் யுத்தம்பண்ணுவதை விட்டுத் திரும்பிப் போய்வி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ோகாமலும், உங்கள் சகோதரரோடு யுத்தம்பண்ணாமலும் அவரவர் தம்தம் வீட்டுக்குத் திரும்புங்கள்; என்னாலே இந்தக் காரியம் நடந்தது என்று கர்த்தர் உரைக்கிறார் என்று சொல் என்றார்; அப்பொழுது அவர்கள் கர்த்தருடைய வார்த்தைகளுக்குக் கீழ்ப்படிந்து, யெரொபெயாமுக்கு விரோதமாய் யுத்தம்பண்ணுவதை விட்டுத் திரும்பிப் போய்வி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ing against Jerob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Rehoboam dwelt in Jerusalem, and built cities for defence in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built even Bethlehem, and Etam, and Teko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Bethzur, and Shoco, and Adull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Gath, and Mareshah, and Zip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doraim, and Lachish, and Azek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Zorah, and Aijalon, and Hebron, which are in Judah and in Benjamin fenced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fortified the strong holds, and put captains in them, and store of victual, and of o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n every several city he put shields and spears, and made them exceeding strong, ha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Rehoboam was come to Jerusalem, he gathered of the house of Judah and Benjamin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and Benjamin on his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priests and the Levites that were in all Israel resorted to him out of all their co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Levites left their suburbs and their possession, and came to Judah and Jerusalem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and his sons had cast them off from executing the priest's office unto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ordained him priests for the high places, and for the devils, and for the calves which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fter them out of all the tribes of Israel such as set their hearts to seek the LORD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came to Jerusalem, to sacrifice unto the LORD God of thei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they strengthened the kingdom of Judah, and made Rehoboam the son of Solomon strong,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: for three years they walked in the way of David and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ourscore thousand chosen men, which were warriors, to fight against Israel,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Rehoboam took him Mahalath the daughter of Jerimoth the son of David to wife, and Abiha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ughter of Eliab the son of Jes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ich bare him children; Jeush, and Shamariah, and Z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fter her he took Maachah the daughter of Absalom; which bare him Abijah, and Attai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za, and Shelom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Rehoboam loved Maachah the daughter of Absalom above all his wives and his concubines: (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ook eighteen wives, and threescore concubines; and brings forth twenty and eight so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daughters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Rehoboam made Abijah the son of Maachah the chief, to be ruler among his brethren: 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t to make him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bring the kingdom again to Rehob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dealt wisely, and dispersed of all his children throughout all the countries of Jud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n, unto every fenced city: and he gave them victual in abundance. And he desired many w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the word of the LORD came to Shemaiah the man of Go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peak unto Rehoboam the son of Solomon, king of Judah, and to all Israel in Judah and Benjam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ays the LORD, All of you shall not go up, nor fight against your brethren: return ever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house: for this thing is done of me. And they obeyed the words of the LORD, and return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2026-06-03T15:14:56Z</dcterms:created>
  <dcterms:modified xsi:type="dcterms:W3CDTF">2026-06-03T15:14:56Z</dcterms:modified>
  <dc:title>2 நாளாகமம்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