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ித்தாயின் குமாரனாகிய யோன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அதற்கு விரோதமாகப் பிரசங்கி; அவர்களுடைய அக்கிரமம் என் சமுகத்தில் வந்து எட்டின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அதற்கு விரோதமாகப் பிரசங்கி; அவர்களுடைய அக்கிரமம் என் சமுகத்தில் வந்து எட்டினத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முத்திரத்தின்மேல் பெருங்காற்றை வரவிட்டார்; அதினால் கடலிலே கப்பல் உடையுமென்று நினைக்கத்தக்க பெரிய கொந்தளிப்பு உண்ட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முத்திரத்தின்மேல் பெருங்காற்றை வரவிட்டார்; அதினால் கடலிலே கப்பல் உடையுமென்று நினைக்கத்தக்க பெரிய கொந்தளிப்பு உண்ட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ாலுமி அவனிடத்தில் வந்து நீ நித்திரைபண்ணுகிறது என்ன? எழுந்திருந்து உன் தேவனை நோக்கி வேண்டிக்கொள்; நாம் அழிந்துபோகாதபடிக்குச் சுவாமி ஒருவேளை நம்மை நினைத்தருளுவா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ாலுமி அவனிடத்தில் வந்து நீ நித்திரைபண்ணுகிறது என்ன? எழுந்திருந்து உன் தேவனை நோக்கி வேண்டிக்கொள்; நாம் அழிந்துபோகாதபடிக்குச் சுவாமி ஒருவேளை நம்மை நினைத்தருளுவ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ர் நிமித்தம் இந்த ஆபத்து நமக்கு நேரிட்டதென்று நாமறியும்படிக்குச் சீட்டுப்போடுவோம் வாருங்கள் என்று ஒருவரோடொருவர் சொல்லிக்கொண்டு சீட்டுப்போட்டார்கள்; யோனாவின் பேருக்குச் சீட்டு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ர் நிமித்தம் இந்த ஆபத்து நமக்கு நேரிட்டதென்று நாமறியும்படிக்குச் சீட்டுப்போடுவோம் வாருங்கள் என்று ஒருவரோடொருவர் சொல்லிக்கொண்டு சீட்டுப்போட்டார்கள்; யோனாவின் பேருக்குச் சீட்டு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னை நோக்கி: யார் நிமித்தம் இந்த ஆபத்து நமக்கு நேரிட்டதென்று நீ எங்களுக்குச் சொல்லவேண்டும்; உன் தொழிலென்ன? நீ எங்கேயிருந்து வருகிறாய்? உன் தேசம் எது? நீ என்ன ஜாதியான் என்று கே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னை நோக்கி: யார் நிமித்தம் இந்த ஆபத்து நமக்கு நேரிட்டதென்று நீ எங்களுக்குச் சொல்லவேண்டும்; உன் தொழிலென்ன? நீ எங்கேயிருந்து வருகிறாய்? உன் தேசம் எது? நீ என்ன ஜாதியான் என்று கே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ான் எபிரெயன்; சமுத்திரத்தையும் பூமியையும் உண்டாக்கின பரலோகத்தின் தேவனாகிய கர்த்தர் இடத்தில் பயபக்தியுள்ளவ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ான் எபிரெயன்; சமுத்திரத்தையும் பூமியையும் உண்டாக்கின பரலோகத்தின் தேவனாகிய கர்த்தர் இடத்தில் பயபக்தியுள்ளவ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ர்த்தருடைய சமுகத்தினின்று விலகி ஓடிப்போகிறவன் என்று தங்களுக்கு அறிவித்ததினால், அந்த மனுஷர் மிகவும் பயந்து, அவனை நோக்கி: நீ ஏன் இதைச் செய்தாய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ர்த்தருடைய சமுகத்தினின்று விலகி ஓடிப்போகிறவன் என்று தங்களுக்கு அறிவித்ததினால், அந்த மனுஷர் மிகவும் பயந்து, அவனை நோக்கி: நீ ஏன் இதைச் செய்தாய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சமுத்திரம் அதிகமாய்க் கொந்தளித்துக்கொண்டிருந்தபடியால், அவர்கள் அவனை நோக்கி: சமுத்திரம் நமக்கு அமரும்படி நாங்கள் உனக்கு என்ன செய்யவேண்டுமென்று கே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சமுத்திரம் அதிகமாய்க் கொந்தளித்துக்கொண்டிருந்தபடியால், அவர்கள் அவனை நோக்கி: சமுத்திரம் நமக்கு அமரும்படி நாங்கள் உனக்கு என்ன செய்யவேண்டுமென்று கே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நீங்கள் என்னை எடுத்துச் சமுத்திரத்திலே போட்டுவிடுங்கள்; அப்பொழுது சமுத்திரம் உங்களுக்கு அமர்ந்திருக்கும்; என்னிமித்தம் இந்தப் பெரிய கொந்தளிப்பு உங்கள்மேல் வந்ததென்பதை நான் அறிவ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நீங்கள் என்னை எடுத்துச் சமுத்திரத்திலே போட்டுவிடுங்கள்; அப்பொழுது சமுத்திரம் உங்களுக்கு அமர்ந்திருக்கும்; என்னிமித்தம் இந்தப் பெரிய கொந்தளிப்பு உங்கள்மேல் வந்ததென்பதை நான் அறிவ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மனுஷர் கரைசேரும்படி வேகமாய் தண்டுவலித்தார்கள்; ஆனாலும் சமுத்திரம் வெகு மும்முரமாய்க் கொந்தளித்துக்கொண்டேயிருந்தபடியால் அவர்களால் கூடாமற்போ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மனுஷர் கரைசேரும்படி வேகமாய் தண்டுவலித்தார்கள்; ஆனாலும் சமுத்திரம் வெகு மும்முரமாய்க் கொந்தளித்துக்கொண்டேயிருந்தபடியால் அவர்களால் கூடாமற்போ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னாவை எடுத்துச் சமுத்திரத்திலே போட்டுவிட்டார்கள்; சமுத்திரம் தன் மும்முரத்தைவிட்டு அமர்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 மனுஷர் கர்த்தருக்கு மிகவும் பயந்து, கர்த்தருக்குப் பலியிட்டுப் பொருத்தனைகளைப் பண்ண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ாவை விழுங்கும்படி ஒரு பெரிய மீனைக் கர்த்தர் ஆயத்தப்படுத்தியிருந்தார்; அந்த மீன் வயிற்றிலே யோனா இராப்பகல் மூன்றுநாள் இ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ாவை விழுங்கும்படி ஒரு பெரிய மீனைக் கர்த்தர் ஆயத்தப்படுத்தியிருந்தார்; அந்த மீன் வயிற்றிலே யோனா இராப்பகல் மூன்றுநாள்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వాక్కు అమిత్తయి కుమారుడైన యో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నీనెవెపట్ట ణస్థుల దోషము నా దృష్టికి ఘోరమాయెను గనుక నీవు లేచి నీనెవె మహా పట్టణమునకు పోయి ద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్గతి కలుగునని ప్రకట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తే యెహోవా సన్ని ధిలోనుండి తర్షీషు పట్టణమునకు పారిపోవలెనని యోనా యొప్పేకు పోయి తర్షీషునకు ప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ఓడను చూచి, ప్రయాణమునకు కేవు ఇచ్చి, యెహోవా సన్నిధిలో నిలువక ఓడవారితోకూడి తర్షీషునకు పోవుటకు ఓ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తే యెహోవా సముద్రముమీద పెద్ద గాలి పుట్టింపగా సముద్రమందు గొప్ప తుపాను రేగి ఓడ బద్దలైపోవుగ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బట్టి నావికులు భయ పడి, ప్రతివాడును తన తన దేవతను ప్రార్థించి, ఓడ చులకన చేయుటకై అందులోని సరక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లో పారవేసిరి. అప్పటికి యోనా, ఓడ దిగువభాగమునకు పోయి పండుకొని గాఢ నిద్రపోయియ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అప్పుడు ఓడనాయకుడు అతని యొద్దకు వచ్చి, ఓయీ నిద్ర బోతా, నీకేమివచ్చినది? లేచి నీ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ించుము, మనము చావకుండ ఆ దేవుడు మనయందు కనికరించు నేమ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తలో ఓడ వారు ఎవనినిబట్టి ఇంత కీడు మనకు సంభవించినది తెలియుటకై మనము చీట్లు వేతము రండని యొక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రు చెప్పుకొని, చీట్లు వేయగా చీటి యోనామీద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వారు అతని చూచి యెవరినిబట్టి ఈ కీడు మాకు సంభ వించెనో, నీ వ్యాపారమేమిటో, నీ వెక్కడ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 తివో, నీ దేశమేదో, నీ జనమేదో, యీ సంగతి యంతయు మాకు తెలియజేయ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వారితో ఇట్లనెను నేను హెబ్రీయుడను; సముద్రమునకును భూమికిని సృష్టికర్తయై ఆకాశమంద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యున్న యెహోవాయందు నేను భయభక్తులుగల వాడనై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తాను యెహోవా సన్నిధిలోనుండి పారి పోవుచున్నట్టు అతడు ఆ మనుష్యులకు తెలియజేసి యుండెను గనుక వా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 తెలిసికొని మరింత భయ పడినీవు చేసిన పని ఏమని అతని 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వారుసముద్రము పొంగుచున్నది, తుపాను అధికమౌ చున్నది, సముద్రము మామీదికి రా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్మళించునట్లు మేము నీ కేమి చేయవలెనని అతని నడుగగా యో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న్నుబట్టియే యీ గొప్పతుపాను మీమీదికివచ్చెనని నాకు తెలిసియున్నది; నన్ను ఎత్తి సముద్ర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వేయుడి, అప్పుడు సముద్రము మీమీదికి రాకుండ నిమ్మళించునని అతడు వారితో చెప్ప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ఓడను దరికి తెచ్చు టకు తెడ్లను బహు బలముగా వేసిరిగాని గాలి తమకు ఎదురై తుపాను బలముచేత సముద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గియుండుట వలన వారి ప్రయత్నము వ్యర్థ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వారు యెహోవా, నీ చిత్తప్రకారముగా నీవే దీని చేసితివి; ఈ మనుష్యునిబట్టి మమ్మును ల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కుందువు గాక; నిర్దోషిని చంపితిరన్న నేరము మామీద మోపకుందువు గాక అని యెహోవాకు మనవి చే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ోనాను ఎత్తి సముద్రములో పడవేసిరి; పడవేయగానే సముద్రము పొంగకుండ ఆ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ది చూడగా ఆ మనుష్యులు యెహోవాకు మిగుల భయపడి, ఆయనకు బలి అర్పించి మ్రొక్కుబళ్ల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గొప్ప మత్స్యము ఒకటి యోనాను మింగవలెనని యెహోవా నియమించి యుండగా యోనా మూడు దినములు ఆ మత్స్యము 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డుపులో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2026-10-20T00:41:52Z</dcterms:created>
  <dcterms:modified xsi:type="dcterms:W3CDTF">2026-10-20T00:41:52Z</dcterms:modified>
  <dc:title>యోనా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