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ೆರೂಸಲೇಮಿನ ಪ್ರವಾದಿಗಳಲ್ಲಿ ಭಯಂಕರವಾದದ್ದನ್ನು ನೋಡಿದ್ದೇನೆ; ಅವರು ವ್ಯಭಿಚಾರಮಾಡಿ ಸುಳ್ಳಿನಲ್ಲಿ ನಡಕೊಂಡ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ದೆ ದುಷ್ಟರು ತಮ್ಮ ದುಷ್ಟತ್ವವನ್ನು ಬಿಟ್ಟು ತಿರುಗದ ಹಾಗೆ ಅವರ ಕೈಗಳನ್ನು ಬಲಪಡಿಸುತ್ತಾರೆ; ಅವರೆಲ್ಲರ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ದೋಮಿನ ಹಾಗೆಯೂ ಅದರ ನಿವಾಸಿಗಳು ಗೊಮೋರದ ಹಾಗೆಯೂ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ಸೈನ್ಯಗಳ ಕರ್ತನು ಪ್ರವಾದಿಗಳ ವಿಷಯದಲ್ಲಿ ಹೇಳುವದೇನಂದರೆ--ಇಗೋ, ನಾನು ಅವರಿಗೆ ಮಾಚಿಪತ್ರ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ದಕ್ಕೆ ಕೊಡುತ್ತೇನೆ ವಿಷದ ನೀರನ್ನು ಕುಡಿಯಕೊಡುತ್ತೇನೆ; ಯೆರೂಸಲೇ ಮಿನ ಪ್ರವಾದಿಗಳ ಕಡೆಯಿಂದ ಭ್ರಷ್ಟತ್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ಕ್ಕೆಲ್ಲಾ ಹರ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ೈನ್ಯಗಳ ಕರ್ತನು ಹೀಗೆ ಹೇಳುತ್ತಾನೆ --ನಿಮಗೆ ಪ್ರವಾದಿಸುವ ಪ್ರವಾದಿಗಳ ವಾಕ್ಯಕ್ಕೆ ಕಿವಿ ಗೊಡಬೇಡಿರಿ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ನಿಷ್ಫಲಮಾಡುತ್ತಾರೆ; ಕರ್ತನ ಬಾಯಿಂದಲ್ಲ, ಸ್ವಂತ ಹೃದಯದಿಂದ ದರ್ಶನ ವನ್ನ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ೂ ನನ್ನನ್ನು ಅಸಹ್ಯಿಸುವವ ರಿಗೆ ಅವರು--ನಿಮಗೆ ಸಮಾಧಾನವಾಗುವದೆಂದು ಕರ್ತನು ಹೇಳುತ್ತಾನೆ ಎಂದು ಹೇಳುತ್ತ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ರೆ; ತಮ್ಮ ಹೃದಯದ ಕಲ್ಪನೆಯ ಪ್ರಕಾರ ನಡಕೊಳ್ಳುವವ ರೆಲ್ಲರಿಗೆ--ನಿಮ್ಮ ಮೇಲೆ ಕೇಡು ಬರುವದಿಲ್ಲ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ಯಾರು ಕರ್ತನ ಆಲೋಚನೆಯಲ್ಲಿ ನಿಂತು ಆತನ ವಾಕ್ಯವನ್ನು ತಿಳುಕೊಂಡು ಕೇಳಿದ್ದಾರೆ? ಯಾರು ಆತನ ವಾಕ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ಕ್ಷ್ಯವಿಟ್ಟು ಕೇಳಿದ್ದಾರ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ಕರ್ತನ ಬಿರುಗಾಳಿ ಉಗ್ರವಾಗಿ ಹೊರಟಿದೆ; ಅಘೋರ ವಾದ ಬಿರುಗಾಳಿಯು ದುಷ್ಟರ ತಲೆಯ ಮೇಲೆ ಕಠಿಣ ವಾಗಿ ಬೀ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ತನ್ನ ಹೃದಯದ ಅಲೋ ಚನೆಗಳನ್ನು ನಡೆಸಿ ತೀರಿಸುವ ವರೆಗೂ ಕರ್ತನ ಕೋಪವು ತಿರುಗುವದಿಲ್ಲ; ಅಂತ್ಯದಿನ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ಸಂಪೂರ್ಣವಾಗಿ ಯೋಚನೆ ಮಾ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ಪ್ರವಾದಿಗಳನ್ನು ಕಳುಹಿಸಲಿಲ್ಲ, ಆದಾಗ್ಯೂ ಅವರು ಓಡಿದರು; ನಾನು ಅವರ ಸಂಗಡ ಮಾತನಾಡಲಿಲ್ಲ ಆದಾಗ್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ವರು ನನ್ನ ಆಲೋಚನೆಯಲ್ಲಿ ನಿಂತಿದ್ದರೆ, ಅವರು ಜನರಿಗೆ ನನ್ನ ವಾಕ್ಯಗಳನ್ನು ಕೇಳಕೊಟ್ಟು ಅವರನ್ನು ತಮ್ಮ ಕೆ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ಿಂದಲೂ ತಮ್ಮ ಕ್ರಿಯೆಗಳ ಕೆಟ್ಟತನದಿಂದಲೂ ತಿರುಗ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ು ಅನ್ನುತ್ತಾನೆ--ನಾನು ಸವಿಾಪದಲ್ಲಿ ದೇವರಾಗಿದ್ದು ದೂರದಲ್ಲಿ ದೇವರ 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ಅವನನ್ನು ನೋಡದ ಹಾಗೆ ಒಬ್ಬನು ಮರೆಯಾದ ಸ್ಥಳಗಳಲ್ಲಿ ತನ್ನನ್ನು ಅಡಗಿಸಿಕೊ ಳ್ಳಬಹುದೋ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; ನಾನು ಆಕಾಶದಲ್ಲಿಯೂ ಭೂಮಿಯಲ್ಲಿಯೂ ವ್ಯಾಪಿಸಿರುವವ ನಲ್ಲವೋ?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ಹೆಸರಿನಲ್ಲಿ ಸುಳ್ಳನ್ನು ಪ್ರವಾದಿಸುವ ಪ್ರವಾದಿಗಳು ಹೇಳುವದನ್ನು ಕೇಳಿದ್ದೇನೆ. ಅವರು--ನಾನು ಕನ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ಿದ್ದೇನೆ, ಕನಸು ಕಂಡಿದ್ದೇನೆ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ುಳ್ಳು ಪ್ರವಾದಿಸುವ ಪ್ರವಾದಿಗಳ ಹೃದಯದಲ್ಲಿ ಇದು ಎಷ್ಟರ ವರೆಗೆ ಇರುವದು? ಹೌದು, ಅವರು ತಮ್ಮ ಹೃದಯದ ಮೋ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ುವವರ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ರ ತಂದೆ ಗಳು ಬಾಳನಿಂದ ನನ್ನ ಹೆಸರನ್ನು ಹೇಗೆ ಮರೆತರೋ ಹಾಗೆಯೇ ಇವರು ತಮ್ಮ ತಮ್ಮ ನೆರೆಯವರಿಗೆ ತಿಳ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ಸುಗಳಿಂದ ನನ್ನ ಜನರು ನನ್ನ ಹೆಸರನ್ನು ಮರೆತು ಬಿಡುವಂತೆ ಮಾಡುವದಕ್ಕೆ ಯೋಚ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ನಸು ಉಂಟಾದ ಪ್ರವಾದಿಯು ಕನಸನ್ನು ತಿಳಿಸಲಿ, ನನ್ನ ವಾಕ್ಯ ಉಂಟಾದವನು ನನ್ನ ವಾಕ್ಯವನ್ನು ನಂಬಿಗಸ್ತನಾಗಿ ಹೇಳ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ಧಿಗೂ ಹೊಟ್ಟಿಗೂ ಸಂಬಂಧವ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ಹುಲ್ಲುಗಾವಲಿನ ಕುರಿಗಳನ್ನು ಹಾಳು ಮಾಡಿ ಚದರಿಸುವ ಕುರುಬರಿಗೆ ಅಯ್ಯೋ,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ನ್ನ ವಾಕ್ಯವು ಬೆಂಕಿಯ ಹಾಗಲ್ಲವೋ ಎಂದು ಕರ್ತನು ಅನ್ನುತ್ತಾನೆ. ಅದು ಬಂಡೆಯನ್ನು ತುಂಡು ಮಾಡುವ ಸುತ್ತಿಗ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ದರಿಂದ ಇಗೋ, ಪ್ರತಿಯೊಬ್ಬನೂ ತನ್ನ ನೆರೆಯವನಿಂದ ನನ್ನ ವಾಕ್ಯಗಳನ್ನು ಕದ್ದುಕೊಳ್ಳುವ ಪ್ರವಾದಿ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ಇಸ್ರಾಯೇಲಿನ ದೇವರಾದ ಕರ್ತನು ನನ್ನ ಜನರನ್ನು ಮೇಯಿಸುವ ಕುರುಬರಿಗೆ ವಿರೋಧ ವಾಗಿ ಹೀಗೆ ಹೇಳುತ್ತಾನೆ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ಂದೆಯನ್ನು ಚದರಿಸಿ ಓಡಿಸಿಬಿಟ್ಟು ವಿಚಾರಿಸದೆ ಇದ್ದೀರಿ; ಇಗೋ, ನಾನು ನಿಮ್ಮ ಕ್ರಿಯೆಗಳ ಕೆಟ್ಟತನವನ್ನು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ುತ್ತ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ಗೋ, ತಮ್ಮ ನಾಲಿಗೆಗಳನ್ನು ಆಡಿ ಸುತ್ತಾ--ಆತನು ನುಡಿಯುತ್ತಾನೆ ಎಂದು ಅನ್ನುವ ಪ್ರವಾದಿಗಳಿಗ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ನನ್ನ ಮಂದೆಯ ಶೇಷವನ್ನು, ಅವರನ್ನು ಓಡಿಸಿಬಿಟ್ಟ ಎಲ್ಲಾ ದೇಶಗಳಿಂದ ಕೂಡಿಸಿ ತಮ್ಮ ಹಟ್ಟಿಗಳಿಗೆ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ೆನು; ಅವರು ಫಲಕಾರಿಯಾಗಿ ಹೆಚ್ಚ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ಗೋ, ಸುಳ್ಳಿನ ಕನಸುಗಳನ್ನು ಪ್ರವಾದಿಸಿ; ತಮ್ಮ ಸುಳ್ಳುಗಳಿಂದಲೂ ನಿರರ್ಥಕವಾದ ವುಗಳಿಂದಲೂ ನನ್ನ ಜನರು ತಪ್ಪ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ಿಗೆ ವಿರೋಧವಾಗಿದ್ದೇನೆ; ನಾನು ಅವರನ್ನು ಕಳುಹಿಸಲಿಲ್ಲ, ಅವರಿಗೆ ಅಪ್ಪಣೆಕೊಡಲಿಲ್ಲ; ಆದದರಿಂದ ಅವರು ಹೇಗೂ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ಗೆ ಪ್ರಯೋಜನವಾಗಿರುವದೇ ಇಲ್ಲ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ನ್ನು ಮೇಯಿಸತಕ್ಕ ಕುರುಬರನ್ನು ಅವರ ಮೇಲೆ ಇಡುತ್ತೇನೆ; ಅವರು ಇನ್ನು ಮೇಲೆ ಭಯಪಡುವದೇ ಇಲ್ಲ, ಅಂಜ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ರತೆಪಡುವದಿಲ್ಲ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ಲ್ಲದೆ ಈ ಜನರಾಗಲಿ ಪ್ರವಾದಿಯಾಗಲಿ ಯಾಜಕನಾಗಲಿ ಕರ್ತನ ಭಾರವೇನೆಂದು ನಿನ್ನನ್ನು ಕೇಳುವಾಗ ನೀನು ಅವರಿಗೆ--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ರ? ನಾನು ನಿಮ್ಮನ್ನು ತಳ್ಳಿಬಿಡುವೆನೆಂದು ಕರ್ತನು ಅನ್ನುತ್ತಾನೆ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ದಿನಗಳು ಬರುವವೆಂದು ಕರ್ತನು ಅನ್ನು ತ್ತಾನೆ; ಆಗ ನಾನು ದಾವೀದನಿಗೆ ನೀತಿಯುಳ್ಳ ಚಿಗುರನ್ನು ಎಬ್ಬಿಸ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ು ರಾಜ್ಯವಾಳಿ ವೃದ್ಧಿಯಾಗುವನು; ಭೂಮಿಯಲ್ಲಿ ನ್ಯಾಯವನ್ನೂ ನೀತಿಯನ್ನೂ ನಡಿಸ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ರ್ತನ ಭಾರವೆಂದೆನ್ನುವ ಪ್ರವಾದಿ ಯಾಗಲಿ ಯಾಜಕನಾಗಲಿ ಜನರಾಗಲಿ ಅವರ ವಿಷಯ ವೇನಂದರೆ--ನಾನು ಅಂಥಾ ಮನುಷ್ಯನನ್ನ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ನ್ನೂ ಶಿಕ್ಷ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ದಿನಗಳಲ್ಲಿ ಯೆಹೂದವು ರಕ್ಷಿಸಲ್ಪಡು ವದು; ಇಸ್ರಾಯೇಲು ಭದ್ರವಾಗಿ ವಾಸಿಸುವದು; ಆತನು ಕರೆಯಲ್ಪಡುವ ಹೆ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ದಂದರೆ--ನಮ್ಮ ನೀತಿಯು ಕರ್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ೀವು ನಿಮ್ಮ ನಿಮ್ಮ ನೆರೆಯವರಿಗೂ ನಿಮ್ಮ ನಿಮ್ಮ ಸಹೋದರರಿಗೂ--ಕರ್ತನು ಏನು ಉತ್ತರ ಕೊಟ್ಟಿದ್ದಾನೆ? ಕರ್ತನು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ಾನೆ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ಇಗೋ, ದಿನಗಳು ಬರುತ್ತವೆಂದು ಕರ್ತನು ಅನ್ನುತ್ತಾನೆ; ಆಗ ಇಸ್ರಾಯೇಲಿನ ಮಕ್ಕಳನ್ನು ಐಗುಪ್ತದೇಶದ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 ಕರ್ತನ ಜೀವದಾಣೆ ಎಂದು ಹೇಳ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ರೆ ಕರ್ತನ ಭಾರವನ್ನು ಇನ್ನು ಎಂದಿಗೂ ನುಡಿಯುವದಿಲ್ಲ; ಒಬ್ಬೊ ಬ್ಬನಿಗೆ ತನ್ನ ನುಡಿಯೇ ಭಾರವಾಗುವದು;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ವುಳ್ಳ ದೇವರ ವಾಕ್ಯಗಳನ್ನು ಅಂದರೆ ನಮ್ಮ ದೇವರಾದ ಸೈನ್ಯಗಳ ಕರ್ತನ ವಾಕ್ಯಗಳನ್ನೇ ಮಾರ್ಪಡಿ ಸ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ಕರ್ತನ ಜೀವದಾಣೆ, ಇಸ್ರಾಯೇಲಿನ ಮನೆತನದವರ ಸಂತಾನವನ್ನು ಉತ್ತರ ದೇಶದಿಂದಲೂ ತಾನು ಅವರನ್ನು ಹೊರಡಿಸಿ ಬಿಟ್ಟ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ದೇಶ ಗಳಿಂದಲೂ ಬರಮಾಡಿದನು ಎಂದು ಹೇಳುವರು; ಅವರು ತಮ್ಮ ದೇಶದಲ್ಲಿ ವಾಸ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ೀನು ಪ್ರವಾದಿಗೆ--ಕರ್ತನು ನಿನಗೆ ಏನು ಉತ್ತರ ಕೊಟ್ಟಿದ್ದಾನೆ? ಕರ್ತನು ಏನು ಹೇಳಿದ್ದಾನೆ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ನೀವು--ಕರ್ತನ ಭಾರವೆಂದು ಹೇಳುತ್ತಿದ್ದೀರಿ. ಆದದರಿಂದ ಕರ್ತನು ಹೀಗೆ ಹೇಳುತ್ತಾನೆ--ಕರ್ತನ ಭಾರವೆ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ಾರದೆಂಬದಾಗಿ ನಾನು ನಿಮಗೆ ಹೇಳಿ ಕಳುಹಿ ಸಿದ ಮೇಲೆ ಕರ್ತನ ಭಾರವೆಂಬ ಈ ಮಾತನ್ನು ನೀವು ಹೇಳ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್ರವಾದಿಗಳ ನಿಮಿತ್ತ ನನ್ನ ಹೃದಯವು ನನ್ನಲ್ಲಿ ಮುರಿದಿದೆ; ನನ್ನ ಎಲುಬುಗಳೆಲ್ಲಾ ಕದಲುತ್ತವೆ; ಕರ್ತನ ನಿಮಿತ್ತವ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ವಾಕ್ಯಗಳ ನಿಮಿತ್ತವೂ ಮತ್ತನಾದ ಮನುಷ್ಯನ ಹಾಗೆಯೂ ದ್ರಾಕ್ಷಾರಸಕ್ಕೆ ಒಳಗಾದ ಪುರುಷನ ಹಾಗೆಯೂ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ಕರ್ತನು ಹೀಗೆ ಹೇಳು ತ್ತಾನೆ--ನಾನು ಇಗೋ, ನಾನೇ ನಿಮ್ಮನ್ನು ಪೂರ್ಣವಾಗಿ ಮರೆತುಬಿಡುವೆನು; ನಿಮ್ಮನ್ನು ನಿಮಗೂ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 ಗಳಿಗೂ ಕೊಟ್ಟ ಪಟ್ಟಣವನ್ನು ನನ್ನ ಸನ್ನಿಧಿಯಿಂದ ತಳ್ಳ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ಶವು ವ್ಯಭಿಚಾರಗಳಿಂದ ತುಂಬಿದೆ; ಶಾಪದಿಂದ ದುಃಖಿಸು ತ್ತದೆ; ಅರಣ್ಯದ ಮನೋಹರವಾದ ಸ್ಥಳಗಳು ಒಣಗಿ ಹೋಗಿವೆ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ಟವು ಕೆಟ್ಟದ್ದಾಗಿದೆ; ಅವರ ಶಕ್ತಿಯು ಸರ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ಮರೆತು ಹೋಗಲಾರದ ನಿತ್ಯವಾದ ನಿಂದೆಯನ್ನೂ ನಿತ್ಯವಾದ ಅವಮಾನವನ್ನೂ ನಿನ್ನ ಮೇಲೆ ಬರ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್ರವಾದಿಯೂ ಯಾಜಕನೂ ಕೂಡ ಭ್ರಷ್ಟರೇ; ಹೌದು, ನನ್ನ ಆಲಯದಲ್ಲಿ ಅವರ ಕೆಟ್ಟತನವನ್ನು ಕಂಡಿದ್ದೇ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ಅವರ ಮಾರ್ಗವು ಕತ್ತಲೆಯಲ್ಲಿರುವ ಜಾರುವ ಸ್ಥಳಗಳ ಹಾಗೆ ಅವರಿಗಿರುವದು; ಅವರು ತಳ್ಳಲ್ಪಟ್ಟು ಬೀ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ು, ಅವರ ವಿಚಾರಣೆಯ ವರುಷವನ್ನು ಅವರ ಮೇಲೆ ಬರಮಾಡ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ಮಾರ್ಯದ ಪ್ರವಾದಿಗಳಲ್ಲಿ ಬುದ್ಧಿಹೀನತೆಯನ್ನು ನೋಡಿದ್ದೇನೆ; ಅವರು ಬಾಳನಿಂದ ಪ್ರವಾದನೆಯನ್ನು ಕೇಳಿ ನನ್ನ ಜನ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 ಲನ್ನು ತಪ್ಪುವಂತೆ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2026-10-20T09:14:09Z</dcterms:created>
  <dcterms:modified xsi:type="dcterms:W3CDTF">2026-10-20T09:14:09Z</dcterms:modified>
  <dc:title>ಯೆರೆಮೀಯನು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