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to Micah the Morasthite in the days of Jotham, Ahaz, and Hezekiah, kings of Judah, which he saw concerning Samaria and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to Micah the Morasthite in the days of Jotham, Ahaz, and Hezekiah, kings of Judah, which he saw concerning Samaria and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you people; hearken, O earth, and all that therein is: and let the Lord GOD be witness against you, the LORD from his holy tem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ear, all you people; hearken, O earth, and all that therein is: and let the Lord GOD be witness against you, the LORD from his holy tem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behold, the LORD comes forth out of his place, and will come down, and tread upon the high places of the ear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behold, the LORD comes forth out of his place, and will come down, and tread upon the high places of the ea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ountains shall be molten under him, and the valleys shall be cleft, as wax before the fire, and as the waters that are poured down a steep pl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ountains shall be molten under him, and the valleys shall be cleft, as wax before the fire, and as the waters that are poured down a steep pl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transgression of Jacob is all this, and for the sins of the house of Israel. What is the transgression of Jacob? is it not Samaria? and what are the high places of Judah? are they not Jerusal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transgression of Jacob is all this, and for the sins of the house of Israel. What is the transgression of Jacob? is it not Samaria? and what are the high places of Judah? are they not Jerusal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transgression of Jacob is all this, and for the sins of the house of Israel. What is the transgression of Jacob? is it not Samaria? and what are the high places of Judah? are they not Jerusal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I will make Samaria as an heap of the field, and as plantings of a vineyard: and I will pour down the stones thereof into the valley, and I will discover the foundations thereo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I will make Samaria as an heap of the field, and as plantings of a vineyard: and I will pour down the stones thereof into the valley, and I will discover the foundations thereo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I will wail and wail, I will go stripped and naked: I will make a wailing like the dragons, and mourning as the owl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I will wail and wail, I will go stripped and naked: I will make a wailing like the dragons, and mourning as the owl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her wound is incurable; for it has come unto Judah; he has come unto the gate of my people, even to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Declare all of you it not at Gath, weep all of you not at all: in the house of Aphrah roll yourself in the du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all of you away, you inhabitant of Saphir, having your shame naked: the inhabitant of Zaanan came not forth in the mourning of Bethezel; he shall receive of you his stand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Pass all of you away, you inhabitant of Saphir, having your shame naked: the inhabitant of Zaanan came not forth in the mourning of Bethezel; he shall receive of you his stand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inhabitant of Maroth waited carefully for good: but evil came down from the LORD unto the gate of Jerusal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inhabitant of Maroth waited carefully for good: but evil came down from the LORD unto the gate of Jerusal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 you inhabitant of Lachish, bind the chariot to the swift beast: she is the beginning of the sin to the daughter of Zion: for the transgressions of Israel were found in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O you inhabitant of Lachish, bind the chariot to the swift beast: she is the beginning of the sin to the daughter of Zion: for the transgressions of Israel were found in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hall you give presents to Moreshethgath: the houses of Achzib shall be a lie to the kings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shall you give presents to Moreshethgath: the houses of Achzib shall be a lie to the kings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t will I bring an heir unto you, O inhabitant of Mareshah: he shall come unto Adullam the glory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t will I bring an heir unto you, O inhabitant of Mareshah: he shall come unto Adullam the glory of Isra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ake you bald, and poll you for your delicate children; enlarge your baldness as the eagle; for they are gone into captivity from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ake you bald, and poll you for your delicate children; enlarge your baldness as the eagle; for they are gone into captivity from you.]]></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கா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ம், ஆகாஸ், எசேக்கியா என்னும் யூதா ராஜாக்களுடைய நாட்களில், மொரேசா ஊரானாகிய மீகா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தும், அவன் சமாரியாவுக்கும் எருசலேமுக்கும் விரோதமாய்த் தரிசித்ததுமான கர்த்தரு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கல ஜனங்களே, கேளுங்கள், பூமியே, அதிலுள்ளவைகளே, செவிகொடுங்கள்; கர்த்தராகிய ஆண்டவர்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ஆலயத்திலிருக்கிற ஆண்டவரே, உங்களுக்கு விரோதமாகச் சாட்சியா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கர்த்தர் தமது ஸ்தானத்திலிருந்து புறப்பட்டு வருகிறார்; அவர் இறங்கி பூமியின் உயர்ந்த இ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ழுகு அக்கினிக்கு முன்பாக உருகுகிறதுபோலவும், மலைகளிலிருந்து பாயுந் தண்ணீர் தரை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க்கிறதுபோலவும், பர்வதங்கள் அவர் கீழே உருகி, பள்ளத்தாக்குகள் பிள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எல்லாம் யாக்கோபுடைய மீறுதலினிமித்தமும், இஸ்ரவேல் வம்சத்தாருடைய பாவங்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ம்; யாக்கோபின் மீறுதலுக்குக் காரணமென்ன? சமாரியா அல்லவோ? யூதாவின் மேடைகளுக்கு காரண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நான் சமாரியாவை வெளியான மண்மேடும், திராட்சச்செடி நடுகிற நிலமுமாக்கி, அதின் கற்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லே புரண்டுவிழப்பண்ணி அதின் அஸ்திபாரங்களைத்திறந்து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 சுபாவங்கள் எல்லாம் நொறுக்கப்படும்; அதின் பணையங்கள் எல்லாம் அக்கினியால் எரித்துப்போ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விக்கிரகங்களை எல்லாம் பாழாக்குவேன்; வேசிப்பணையத்தினால் சேர்க்கப்பட்ட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ணையமாய்ப் 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னிமித்தம் நான் புலம்பி அலறுவேன்; பறிகொடுத்தவனாகவும் அம்மணமாகவும் நடப்பேன்; நான் ஓரிகளை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ளையிட்டு, ஆந்தைகளைப்போல அல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 காயம் ஆறாதது; அது யூதாமட்டும் வந்தது; என் ஜனத்தின் வாசலாகிய எருசலேம்மட்டும் வந்தெட்டி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க் காத்பட்டணத்திலே அறிவியாதேயுங்கள். அழவே வேண்டாம்; பெத்அப்ராவிலே புழுதியில் பு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ப்பீரில் குடியிருக்கிறவளே, வெட்கத்துடன் அம்மணமாய் அப்பாலே போ; சாயனானில் குடியிரு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ருவதில்லை; பெத்ஏசேலின் புலம்பல் உங்களுக்கு அடைக்கலமா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ரோத்தில் குடியிருக்கிறவள் நன்மை வருமென்று எதிர்பார்த்திருந்தாள்; ஆனாலும் 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த்திலிருந்து எருசலேமின் வாசல்வரைக்கும்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லாகீசில் குடியிருக்கிறவளே வேகமான குதிரைகளை இரதத்திலே பூட்டு; நீயே சீயோன் குமாரத்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க்குக் காரணி; உன்னிடத்தில் இஸ்ரவேலின் பாதகங்கள்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மோர்ஷேக்காத்தினிடத்தில் உனக்கு இருக்கிறதைக் கொடுத்துவிடுவாய்; அக்சீபின்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க்களுக்கு அபத்தமாய்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ரேஷாவில் குடியிருக்கிறவளே, உனக்கு இன்னும் ஒரு சுதந்தரவாளியை வரப்பண்ணுவேன்; அவ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கிய அதுல்லாம்மட்டும்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உனக்கு அருமையான உன் பிள்ளைகளினிமித்தம் நீ உன் தலையைச் சிரைத்து மொட்டையிட்டுக்கொள்; கழு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மொட்டையாயிரு, அவர்கள் உன்னைவிட்டுச் சிறைப்பட்டு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கா : 1]]></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2026-10-21T01:46:09Z</dcterms:created>
  <dcterms:modified xsi:type="dcterms:W3CDTF">2026-10-21T01:46:09Z</dcterms:modified>
  <dc:title>மீகா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