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ut them in mind to be subject to principalities and powers, to obey magistrates, to be ready to every good work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ut them in mind to be subject to principalities and powers, to obey magistrates, to be ready to every good work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o speak evil of no man, to be no brawlers, but gentle, showing all meekness unto all me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o speak evil of no man, to be no brawlers, but gentle, showing all meekness unto all me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we ourselves also were sometimes foolish, disobedient, deceived, serving divers lusts and pleasures, living in malice and envy, hateful, and hating one anothe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we ourselves also were sometimes foolish, disobedient, deceived, serving divers lusts and pleasures, living in malice and envy, hateful, and hating one anoth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we ourselves also were sometimes foolish, disobedient, deceived, serving divers lusts and pleasures, living in malice and envy, hateful, and hating one anoth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after that the kindness and love of God our Saviour toward man appeared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Not by works of righteousness which we have done, but according to his mercy he saved us, by the washing of regeneration, and renewing of the Holy Spirit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Not by works of righteousness which we have done, but according to his mercy he saved us, by the washing of regeneration, and renewing of the Holy Spirit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ich he shed on us abundantly through Jesus Christ our Saviour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ich he shed on us abundantly through Jesus Christ our Saviour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at being justified by his grace, we should be made heirs according to the hope of eternal lif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at being justified by his grace, we should be made heirs according to the hope of eternal lif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is is a faithful saying, and these things I will that you affirm constantly, that they which have believed in God might be careful to maintain good works. These things are good and profitable unto me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is is a faithful saying, and these things I will that you affirm constantly, that they which have believed in God might be careful to maintain good works. These things are good and profitable unto me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is is a faithful saying, and these things I will that you affirm constantly, that they which have believed in God might be careful to maintain good works. These things are good and profitable unto me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avoid foolish questions, and genealogies, and contentions, and strivings about the law; for they are useless and vai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avoid foolish questions, and genealogies, and contentions, and strivings about the law; for they are useless and vai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 man that is an heretic after the first and second admonition reject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Knowing that he that is such is subverted, and sins, being condemned of himself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Knowing that he that is such is subverted, and sins, being condemned of himself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n I shall send Artemas unto you, or Tychicus, be diligent to come unto me to Nicopolis: for I have determined there to winter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n I shall send Artemas unto you, or Tychicus, be diligent to come unto me to Nicopolis: for I have determined there to winter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ring Zenas the lawyer and Apollos on their journey diligently, that nothing be lacking unto them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ring Zenas the lawyer and Apollos on their journey diligently, that nothing be lacking unto them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let our's also learn to maintain good works for necessary uses, that they be not unfruitful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let our's also learn to maintain good works for necessary uses, that they be not unfruitful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l that are with me salute you. Greet them that love us in the faith. Grace be with you all. Ame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l that are with me salute you. Greet them that love us in the faith. Grace be with you all. Ame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6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ரைத்தனங்களுக்கும் அதிகாரங்களுக்கும் கீழ்ப்படிந்து அடங்கியிருக்கவும், சகலவிதமான நற்கிரியை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 ஆயத்தமாயிரு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ையும் தூஷியாமலும், சண்டை பண்ணாமலும், பொறுமையுள்ளவர்களாய் எல்லா மனுஷருக்கும் சாந்தகுண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்பிக்கவும் அவர்களுக்கு நினைப்பூட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வித இச்சைகளுக்கும் இன்பங்களுக்கும். அடிமைப்பட்டவர்களும், துர்க்குணத்தோடும் பொறாமையோ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்முடைய இரட்சகராகிய தேவனுடைய தயையும் மனுஷர்மேலுள்ள அன்பும் பிரசன்னமான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செய்த நீதியின் கிரியைகளினிமித்தம் அவர் நம்மை இரட்சியாமல், தமது இரக்கத்தின்படியே, மறுஜென்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ழுக்கினாலும், பரிசுத்த ஆவியினுடைய புதிதாக்குதலினாலும் நம்மை இரட்ச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து கிருபையினாலே நாம் நீதிமான்களாக்கப்பட்டு, நித்திய ஜீவனுண்டாகும் என்கிற நம்பிக்கையின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மாகத்தக்கத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து இரட்சகராகிய இயேசுகிறிஸ்து மூலமாய், அந்தப் பரிசுத்தாவியை நம்மேல் சம்பூரணம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ழிந்தருள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ாக்கிரதையாயிருக்கும்படி நீ இவைகளைக்குறித்துத் திட்டமாய்ப் போதிக்கவேண்டுமென்று விரும்புகிற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ைகளே நன்மையும் மனுஷருக்குப் பிரயோஜனமுமான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த்தியீனமான தர்க்கங்களையும் வம்சவரலாறுகளையும், சண்டைகளையும், நியாயப்பிரமாணத்த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ிற வாக்குவாதங்களையும் விட்டு விலகு; அவைகள் அப்பிரயோஜனமும் வீணு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தப்புரட்டனாயிருக்கிற ஒருவனுக்கு நீ இரண்டொருதரம் புத்தி சொன்னபின்பு அவனைவிட்டு விலக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ப்பட்டவன் நிலை தவறி, தன்னிலேதானே ஆக்கினைத்தீர்ப்புடையவனாய்ப் பாவஞ்செய்கிறவன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ா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ர்த்தெமாவையாவது தீகிக்குவையாவது உன்னிடத்தில் அனுப்பும்போது நீ நிக்கொப்போல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டத்தில் வர ஜாக்கிரதைப்படு; மாரிகாலத்திலே அங்கே தங்கும்படி தீர்மானி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சாஸ்திரியாகிய சேனாவுக்கும் அப்பொல்லோவுக்கும் ஒரு குறைவுமில்லாதபடிக்கு அவர்களை ஜாக்கிரத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ாரித்து வழிவிட்டனுப்ப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வர்களும் கனியற்றவர்களாயிராதபடி குறைவுகளை நீக்குகிறதற்கேதுவாக நற்கிரிய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ப்பழகட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ோடிருக்கிற யாவரும் உனக்கு வாழ்த்துதல் சொல்லுகிறார்கள். விசுவாசத்திலே நம்ம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நேகிக்கிறவர்களுக்கு வாழ்த்துதல் சொல்லு. கிருபையானது உங்களனைவரோடுங்கூட இருப்பதாக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2026-11-01T05:52:37Z</dcterms:created>
  <dcterms:modified xsi:type="dcterms:W3CDTF">2026-11-01T05:52:37Z</dcterms:modified>
  <dc:title>தீத்து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