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ோக்கி பார்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யே கண்முன் நிறு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செயல்களுக்காய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ினைவாக வாழ்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அல்லேலூயா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ம் கால் இடற விட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க் காப்பவர் உறங்க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் அவரோ அயர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நினைவாக வாழ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ஆமெ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கும் போத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ும் போத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ம் எப்போதும் கா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ும் நமக்கு பயம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-ஆமெ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்துன்பம் கண்டு கலங்க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கண்ணீர் வடி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ாவம் அனைத்தும் சுமந்து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பரிந்து பேச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ஆமெ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2026-11-01T22:53:08Z</dcterms:created>
  <dcterms:modified xsi:type="dcterms:W3CDTF">2026-11-01T22:53:08Z</dcterms:modified>
  <dc:title>துதிப் பாடல்கள் : 511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