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ாயமடையும்படி இஸ்ரவேலுடைய பரிசுத்தரை நோக்காமலும், கர்த்தரைத் தேடாமலும், எகிப்துக்குப்போய், குதிரைகள்மேல் நம்பிக்கைவைத்து, இரதங்கள் அநேமாயிருப்பதினால் அவைகளை நாடி, குதிரைவீரர் மகா பெலசாலிகளாயிருப்பதினால் அவர்களை நம்பிக்கொண்டிருக்கிறவர்களுக்கு ஐயோ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ாயமடையும்படி இஸ்ரவேலுடைய பரிசுத்தரை நோக்காமலும், கர்த்தரைத் தேடாமலும், எகிப்துக்குப்போய், குதிரைகள்மேல் நம்பிக்கைவைத்து, இரதங்கள் அநேமாயிருப்பதினால் அவைகளை நாடி, குதிரைவீரர் மகா பெலசாலிகளாயிருப்பதினால் அவர்களை நம்பிக்கொண்டிருக்கிறவர்களுக்கு ஐயோ!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ாயமடையும்படி இஸ்ரவேலுடைய பரிசுத்தரை நோக்காமலும், கர்த்தரைத் தேடாமலும், எகிப்துக்குப்போய், குதிரைகள்மேல் நம்பிக்கைவைத்து, இரதங்கள் அநேமாயிருப்பதினால் அவைகளை நாடி, குதிரைவீரர் மகா பெலசாலிகளாயிருப்பதினால் அவர்களை நம்பிக்கொண்டிருக்கிறவர்களுக்கு ஐயோ!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ம் ஞானமுள்ளவர்; அவர் தம்முடைய வார்த்தைகளை மறுக்காமல், தீங்கு வரப்பண்ணி, தீமை செய்கிறவர்களின் வீட்டுக்கும், அக்கிரமக்காரருக்குச் சகாயஞ்செய்கிறவர்களுக்கும் விரோதமாக எழும்ப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ம் ஞானமுள்ளவர்; அவர் தம்முடைய வார்த்தைகளை மறுக்காமல், தீங்கு வரப்பண்ணி, தீமை செய்கிறவர்களின் வீட்டுக்கும், அக்கிரமக்காரருக்குச் சகாயஞ்செய்கிறவர்களுக்கும் விரோதமாக எழும்ப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கிப்தியர் தெய்வம் அல்ல, மனுஷர்தானே அவர்களுடைய குதிரைகள் ஆவியல்ல, மாம்சந்தானே; கர்த்தர் தமது கரத்தை நீட்டுவார், அப்பொழுது சகாயம் செய்கிறவனும் இடறி, சகாயம் பெறுகிறவனும் விழுந்து, அனைவரும் ஏகமாய் அழிந்துபோ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கிப்தியர் தெய்வம் அல்ல, மனுஷர்தானே அவர்களுடைய குதிரைகள் ஆவியல்ல, மாம்சந்தானே; கர்த்தர் தமது கரத்தை நீட்டுவார், அப்பொழுது சகாயம் செய்கிறவனும் இடறி, சகாயம் பெறுகிறவனும் விழுந்து, அனைவரும் ஏகமாய் அழிந்துபோ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ன்னுடனே சொன்னது: சிங்கமும் பாலசிங்கமும் தங்கள் இரையைப் பிடித்திருக்கும்போது கெர்ச்சித்து, தங்களுக்கு விரோதமாய்க் கூப்பிடுகிற திரளான மேய்ப்பரின் சத்தத்தினாலே கலங்காமலும், அவர்கள் அமளியினாலே பணியாமலும் இருக்கிறதுபோல, சேனைகளின் கர்த்தர் சீயோன்மலைக்காகவும், அதின் மேட்டுக்காகவும் யுத்தம்பண்ண இறங்க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ன்னுடனே சொன்னது: சிங்கமும் பாலசிங்கமும் தங்கள் இரையைப் பிடித்திருக்கும்போது கெர்ச்சித்து, தங்களுக்கு விரோதமாய்க் கூப்பிடுகிற திரளான மேய்ப்பரின் சத்தத்தினாலே கலங்காமலும், அவர்கள் அமளியினாலே பணியாமலும் இருக்கிறதுபோல, சேனைகளின் கர்த்தர் சீயோன்மலைக்காகவும், அதின் மேட்டுக்காகவும் யுத்தம்பண்ண இறங்க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ன்னுடனே சொன்னது: சிங்கமும் பாலசிங்கமும் தங்கள் இரையைப் பிடித்திருக்கும்போது கெர்ச்சித்து, தங்களுக்கு விரோதமாய்க் கூப்பிடுகிற திரளான மேய்ப்பரின் சத்தத்தினாலே கலங்காமலும், அவர்கள் அமளியினாலே பணியாமலும் இருக்கிறதுபோல, சேனைகளின் கர்த்தர் சீயோன்மலைக்காகவும், அதின் மேட்டுக்காகவும் யுத்தம்பண்ண இறங்க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என்னுடனே சொன்னது: சிங்கமும் பாலசிங்கமும் தங்கள் இரையைப் பிடித்திருக்கும்போது கெர்ச்சித்து, தங்களுக்கு விரோதமாய்க் கூப்பிடுகிற திரளான மேய்ப்பரின் சத்தத்தினாலே கலங்காமலும், அவர்கள் அமளியினாலே பணியாமலும் இருக்கிறதுபோல, சேனைகளின் கர்த்தர் சீயோன்மலைக்காகவும், அதின் மேட்டுக்காகவும் யுத்தம்பண்ண இறங்க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றந்து காக்கிற பட்சிகளைப்போல, சேனைகளின் கர்த்தர் எருசலேமின்மேல் ஆதரவாக இருப்பார்; அவர் அதைக் காத்துத் தப்பப்பண்ணுவார்; அவர் கடந்துவந்து அதை விடுவி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றந்து காக்கிற பட்சிகளைப்போல, சேனைகளின் கர்த்தர் எருசலேமின்மேல் ஆதரவாக இருப்பார்; அவர் அதைக் காத்துத் தப்பப்பண்ணுவார்; அவர் கடந்துவந்து அதை விடுவி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ே, நீங்கள் முற்றிலும் விட்டுவிலகினவரிடத்தில் திரும்ப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ுக்குப் பாவமாக உங்கள் கைகள் செய்திருந்த வெள்ளி விக்கிரகங்களையும், பொன் விக்கிரகங்களையும், உங்களில் ஒவ்வொருவரும் அக்காலத்திலே வெறுத்துவிடுவ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ுக்குப் பாவமாக உங்கள் கைகள் செய்திருந்த வெள்ளி விக்கிரகங்களையும், பொன் விக்கிரகங்களையும், உங்களில் ஒவ்வொருவரும் அக்காலத்திலே வெறுத்துவிடுவ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ீரனுடைய பட்டயம் அல்லாத பட்டயத்தாலே அசீரியன் விழுவான்; நீசனுடைய பட்டயம் அல்லாத பட்டயமே அவனைப் பட்சிக்கும்; அவன் பட்டயத்துக்குத் தப்ப ஓடுவான்; அவன் வாலிபர் கலைந்துபோ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ீரனுடைய பட்டயம் அல்லாத பட்டயத்தாலே அசீரியன் விழுவான்; நீசனுடைய பட்டயம் அல்லாத பட்டயமே அவனைப் பட்சிக்கும்; அவன் பட்டயத்துக்குத் தப்ப ஓடுவான்; அவன் வாலிபர் கலைந்துபோ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டைய கன்மலை பயத்தினால் ஒழிந்துபோம், அவர்களுடைய பிரபுக்கள் கொடியைக் கண்டு கலங்குவார்கள் என்பதை, சீயோனில் நெருப்பையும் எருசலேமில் சூளையையுமுடைய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டைய கன்மலை பயத்தினால் ஒழிந்துபோம், அவர்களுடைய பிரபுக்கள் கொடியைக் கண்டு கலங்குவார்கள் என்பதை, சீயோனில் நெருப்பையும் எருசலேமில் சூளையையுமுடைய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ಸಹಾಯಕ್ಕಾಗಿ ಐಗುಪ್ತವನ್ನು ಸೇರಿ ಅಶ್ವ ಬಲವನ್ನು ರಥವನ್ನು ಆಶ್ರಯಿಸುವವರಿಗೆ ಅಯ್ಯೊ! ರಥಗಳು ಬಹಳವೆಂದೂ ಸವಾರ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ಹು ಬಲಿಷ್ಠರೆಂದೂ ಅವರ ಮೇಲೆ ಭರವಸವಿಡುತ್ತಾರೆ. ಆದರೆ ಇಸ್ರಾಯೇಲಿನ ಪರಿಶುದ್ಧನ ಮೇಲೆ ದೃಷ್ಟಿ ಇಡುವದಿಲ್ಲ; ಇಲ್ಲ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ನ್ನು ಆಶ್ರಯಿಸು (ಹುಡು ಕು)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ಾಗ್ಯೂ ಆತನು ಜ್ಞಾನಿಯಾಗಿದ್ದಾನೆ ತನ್ನ ಮಾತನ್ನು ಹಿಂತೆಗೆಯದೆ ಕೇಡನ್ನು ಬರಮಾಡು ವನು; ಆದರೆ ಕೆಡುಕರ ಮನೆತನ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್ಯಾಯಗಾ ರರ ಸಹಾಯಕರಿಗೂ ವಿರುದ್ಧವಾಗಿ ಏ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ಐಗು ಪ್ತ್ಯರು ಮನುಷ್ಯಮಾತ್ರದವರೇ, ದೇವರಲ್ಲ; ಅವರ ಅಶ್ವಗಳು ಆತ್ಮವಲ್ಲ, ಮಾಂಸಮಯವೇ; ಹೀಗಿರುವದ ರಿಂದ ಕರ್ತ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ಚಾಚುವಾಗ ಸಹಾಯ ಮಾಡಿ ದವನು ಮತ್ತು ಸಹಾಯಪಡೆದವನೂ ಬಿದ್ದುಹೋಗು ವನು, ಅಂತೂ ಎಲ್ಲರೂ ಒಟ್ಟಿಗೆ ಲಯವಾ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ನನಗೆ ಹೀಗೆ ಹೇಳಿದ್ದಾನೆ -- ಸಿಂಹವು, ಪ್ರಾಯದ ಸಿಂಹವು ಬೇಟೆಯ ಮೇಲೆ ಬಿದ್ದು ಗುರು ಗುಟ್ಟುತ್ತಿ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ವಲುಗಾರನ ಕೂಗನ್ನು ಕೇಳಿ ಕುರುಬರ ಗುಂಪು ಅದಕ್ಕೆ ವಿರುದ್ಧವಾಗಿ ಕೂಡಿ ಬಂದರೂ ಹೇಗೆ ಅವರ ಶಬ್ದಕ್ಕೆ ಭಯಪಡದೆ ಇಲ್ಲ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 ಗದ್ದಲಕ್ಕೆ ಕುಂದಿಹೋಗದೆ ಇರುವದೋ ಹಾಗೆಯೇ ಸೈನ್ಯಗಳ ಕರ್ತನು ಚೀಯೋನ್‌ ಪರ್ವತ ಕ್ಕೋಸ್ಕರವೂ ಅದರ ಗುಡ್ಡಕ್ಕೋಸ್ಕ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 ಮಾಡಲು ಇಳಿದು ಬ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ಾರುವ ಪಕ್ಷಿಗಳಂತೆ ಸೈನ್ಯಗಳ ಕರ್ತನು ಯೆರೂಸಲೇಮನ್ನು ಕಾಪಾಡುವನು; ಅದನ್ನು ರಕ್ಷಿಸಿ ಕಾಯುವನು. ಹಾದುಹೋಗ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ಾಯದಿಂದ ತಪ್ಪ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ಸ್ರಾಯೇಲ್ಯರೇ, ನೀವು ಯಾರಿಗೆ ಅಗಾಧ ದ್ರೋಹವನ್ನು ಮಾಡಿದ್ದೀರೋ ಆತನ ಕಡೆಗೆ ತಿರುಗಿ 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ವು ನಿಮ್ಮ ಸ್ವಂತ ಕೈಗಳಿಂದ ಪಾಪಕ್ಕೋ ಸ್ಕರ ಮಾಡಿದ ಬೆಳ್ಳಿಬಂಗಾರದ ವಿಗ್ರಹಗಳನ್ನು ಆ ದಿನದಲ್ಲಿ ಪ್ರತಿಯೊಬ್ಬ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ಸಾಡಿಬಿ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ಅಶ್ಶೂರ್ಯನು ಕತ್ತಿಯಿಂದ ಬೀಳುವನು, ಬಲಿಷ್ಟ ನಿಂದಲ್ಲ; ಅವನು ನುಂಗಲ್ಪಡುವನು, ಹೀನನ ಕತ್ತಿ ಯಿಂದಲ್ಲ;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ಿಯ ಕಡೆಯಿಂದ ಓಡುವನು, ಅವನ ಯೌವನಸ್ಥರು ಸೋಲಿಸಲ್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ನು ಅಂಜಿಕೆಯಿಂದ ತನ್ನ ತ್ರಾಣಸ್ಥಾನಕ್ಕೆ ದಾಟಿಹೋಗು ವನು; ಅವನ ಪ್ರಧಾನರು ಧ್ವಜಕ್ಕೆ ಹೆದರಿಓಡು ವರು; ಚೀಯೋನಿನ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ಗ್ನಿಯನ್ನೂ ಯೆರೂಸಲೇಮಿ ನಲ್ಲಿ ಕುಲುಮೆಯನ್ನೂ ಮಾಡಿಕೊಂಡಿರುವ ಕರ್ತನ ನುಡಿ ಇ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2026-10-20T04:37:45Z</dcterms:created>
  <dcterms:modified xsi:type="dcterms:W3CDTF">2026-10-20T04:37:45Z</dcterms:modified>
  <dc:title>ಯೆಶಾಯನು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