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, என் வார்த்தைகளுக்குச் செவிகொடும். என் தியானத்தைக் கவனிய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உம்மிடத்தில் விண்ணப்பம்பண்ணுவேன்; என் ராஜாவே, என் தேவனே, என் வேண்டுதலின் சத்தத்தைக் கேட்டருள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ாவே, காலையிலே என் சத்தத்தைக் கேட்டருளுவீர்; காலையிலே உமக்கு நேரே வந்து ஆயத்தமாகி, காத்திருப்ப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ர் துன்மார்க்கத்தில் பிரியப்படுகிற தேவன் அல்ல, தீமை உம்மிடத்தில் சேர்வதில்லை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வீம்புக்காரர் உம்முடைய கண்களுக்கு முன்பாக நிலைநிற்கமாட்டார்கள்; அக்கிரமக்காரர் யாவரையும் வெறுக்கிறீ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ொய் பேசுகிறவர்களை அழிப்பீர், இரத்தப்பிரியனையும் சூதுள்ள மனுஷனையும் கர்த்தர் அருவருக்கி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ோ உமது மிகுந்த கிருபையினாலே உமது ஆலயத்துக்குள் பிரவேசித்து, உமது பரிசுத்த சந்நிதிக்கு நேரே பயபக்தியுடன் பணிந்துகொள்ளுவ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ோ உமது மிகுந்த கிருபையினாலே உமது ஆலயத்துக்குள் பிரவேசித்து, உமது பரிசுத்த சந்நிதிக்கு நேரே பயபக்தியுடன் பணிந்துகொள்ளுவ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ாவே, என் சத்துருக்களினிமித்தம் என்னை உம்முடைய நீதியிலே நடத்தி, எனக்குமுன்பாக உம்முடைய வழியைச் செவ்வைப்படுத்த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ாவே, என் சத்துருக்களினிமித்தம் என்னை உம்முடைய நீதியிலே நடத்தி, எனக்குமுன்பாக உம்முடைய வழியைச் செவ்வைப்படுத்த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் வாயில் உண்மை இல்லை, அவர்கள் உள்ளம் கேடுபாடுள்ளது; அவர்கள் தொண்டை திறக்கப்பட்டபிரேதக்குழி; தங்கள் நாவினால் இச்சகம் பேசுகிற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் வாயில் உண்மை இல்லை, அவர்கள் உள்ளம் கேடுபாடுள்ளது; அவர்கள் தொண்டை திறக்கப்பட்டபிரேதக்குழி; தங்கள் நாவினால் இச்சகம் பேசுகிற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ேவனே அவர்களைக் குற்றவாளிகளாகத் தீரும்; அவர்கள் தங்கள் ஆலோசனைகளாலேயே விழும்படிசெய்யும்; அவர்கள் துரோகங்களினுடைய திரட்சியினிமித்தம் அவர்களைத் தள்ளிவிடும்; உமக்கு விரோதமாய்க் கலகம்பண்ணினார்களே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ேவனே அவர்களைக் குற்றவாளிகளாகத் தீரும்; அவர்கள் தங்கள் ஆலோசனைகளாலேயே விழும்படிசெய்யும்; அவர்கள் துரோகங்களினுடைய திரட்சியினிமித்தம் அவர்களைத் தள்ளிவிடும்; உமக்கு விரோதமாய்க் கலகம்பண்ணினார்களே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ம்மை நம்புகிறவர்கள் யாவரும் சந்தோஷித்து எந்நாளும் கெம்பீரிப்பார்களாக; நீர் அவர்களைக் காப்பாற்றுவீர்; உம்முடைய நாமத்தை நேசிக்கிறவர்கள் உம்மில் களிகூருவார்களாக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ாவே, நீர் நீதிமானை ஆசீர்வதித்து, காருணியம் என்னுங் கேடகத்தினால் அவனைச் சூழ்ந்துகொள்வீ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ாவே, நீர் நீதிமானை ஆசீர்வதித்து, காருணியம் என்னுங் கேடகத்தினால் அவனைச் சூழ்ந்துகொள்வீ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784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యెహోవా, నా మాటలు చెవినిబెట్టుము నా ధ్యానముమీద లక్ష్యముంచ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నా రాజా నా దేవా, నా ఆర్తధ్వని ఆలకించుము.నిన్నే ప్రార్థించుచ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యెహోవా, ఉదయమున నా కంఠస్వరము నీకు వినబడునుఉదయమున నా ప్రార్థన నీ సన్నిధిని సిద్ధముచేసికాచియుంద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నీవు దుష్టత్వమును చూచి ఆనందించు దేవుడవు కావు చెడుతనమునకు నీయొద్ద చోటులేద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డాంబికులు నీ సన్నిధిని నిలువలేరుపాపము చేయువారందరు నీకసహ్యు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అబద్ధమాడువారిని నీవు నశింపజేయుదువుకపటము చూపి నరహత్య జరిగించువారు యెహోవాకు అసహ్యుల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నేనైతే నీ కృపాతిశయమునుబట్టి నీ మందిరములోప్రవేశించెదనునీయెడల భయభక్తులు కలిగి న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ిశుద్ధాలయముదిక్కు చూచి నమస్కరించెద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యెహోవా, నాకొఱకు పొంచియున్న వారినిబట్టినీ నీత్యానుసారముగా నన్ను నడిపింపుమునీ మార్గమును నా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్పష్టముగా కనుపరచ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వారి నోట యథార్థత లేదువారి అంతరంగము నాశనకరమైన గుంటవారి కంఠము తెరచిన సమాధివారు నాలుకత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ఇచ్చకములాడ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దేవా, వారు నీమీద తిరుగబడియున్నారువారిని అపరాధులనుగా తీర్చుము.వారు తమ ఆలోచనలలో చిక్కుబ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ూలుదురుగాకవారు చేసిన అనేక దోషములనుబట్టి వారిని వెలివేయ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నిన్ను ఆశ్రయించువారందరు సంతోషించుదురునీవే వారిని కాపాడుదువు గనుక వారు నిత్యముఆనందధ్వని చేయ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యెహోవా, నీతిమంతులను ఆశీర్వదించువాడవు నీవేకేడెముతో కప్పినట్లు నీవు వారిని దయతో కప్పెదవుకావున న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ామమును ప్రేమించువారు నిన్నుగూర్చిఉల్లసింత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3">
  <a:themeElements>
    <a:clrScheme name="Theme4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2026-10-20T07:32:54Z</dcterms:created>
  <dcterms:modified xsi:type="dcterms:W3CDTF">2026-10-20T07:32:54Z</dcterms:modified>
  <dc:title>కీర్తనలు : 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