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ஒருவன் யாதொரு குற்றத்தில் அகப்பட்டால், ஆவிக்குரியவர்களாகிய நீங்கள் சாந்தமுள்ள ஆவியோடே அப்படிப்பட்டவனைச் சீர்பொருந்தப்பண்ணுங்கள்; நீயும் சோதிக்கப்படாதபடிக்கு உன்னைக்குறித்து எச்சரிக்கையாயிர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ஒருவன் யாதொரு குற்றத்தில் அகப்பட்டால், ஆவிக்குரியவர்களாகிய நீங்கள் சாந்தமுள்ள ஆவியோடே அப்படிப்பட்டவனைச் சீர்பொருந்தப்பண்ணுங்கள்; நீயும் சோதிக்கப்படாதபடிக்கு உன்னைக்குறித்து எச்சரிக்கையாயிர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ர் பாரத்தை ஒருவர் சுமந்து, அப்படியே கிறிஸ்துவினுடைய பிரமாணத்தை நிறைவேற்ற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, தான் ஒன்றுமில்லாதிருந்தும், தன்னை ஒரு பொருட்டென்று எண்ணினால், தன்னைத்தானே வஞ்சிக்கிறவனா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சுயகிரியையைச் சோதித்துப்பார்க்கக்கடவன்; அப்பொழுது மற்றவனைப் பார்க்கும்போதல்ல, தன்னையே பார்க்கும்போது மேன்மைபாராட்ட அவனுக்கு இடமுண்ட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சுயகிரியையைச் சோதித்துப்பார்க்கக்கடவன்; அப்பொழுது மற்றவனைப் பார்க்கும்போதல்ல, தன்னையே பார்க்கும்போது மேன்மைபாராட்ட அவனுக்கு இடமுண்ட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வன் தன்தன் பாரத்தைச் சுமப்பான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ிருவசனத்தில் உபதேசிக்கப்படுகிறவன் உபதேசிக்கிறவனுக்குச் சகல நன்மைகளிலும் பகிர்ந்து கொடுக்க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ம்போகாதிருங்கள், தேவன் தம்மைப் பரியாசம்பண்ணவொட்டார்; மனுஷன் எதை விதைக்கிறானோ அதையே அறு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மாம்சத்திற்கென்று விதைக்கிறவன் மாம்சத்தினால் அழிவை அறுப்பான்; ஆவிக்கென்று விதைக்கிறவன் ஆவியினாலே நித்தியஜீவனை அற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மாம்சத்திற்கென்று விதைக்கிறவன் மாம்சத்தினால் அழிவை அறுப்பான்; ஆவிக்கென்று விதைக்கிறவன் ஆவியினாலே நித்தியஜீவனை அற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ன்மைசெய்கிறதில் சோர்ந்துபோகாமல் இருப்போமாக; நாம் தளர்ந்துபோகாதிருந்தால் ஏற்றகாலத்தில் அறுப்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மக்குக் கிடைக்கும் சமயத்திற்குத்தக்கதாக, யாவருக்கும், விசேஷமாக விசுவாச குடும்பத்தார்களுக்கும், நன்மைசெய்யக்கடவ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மக்குக் கிடைக்கும் சமயத்திற்குத்தக்கதாக, யாவருக்கும், விசேஷமாக விசுவாச குடும்பத்தார்களுக்கும், நன்மைசெய்யக்கடவ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ையெழுத்தாய் எவ்வளவு எழுதினேனென்று பா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ன்படி நல்வேஷமாய்க் காணப்பட விரும்புகிறவர்கள் எவர்களோ, அவர்கள் தாங்கள் கிறிஸ்துவினுடைய சிலுவையினிமித்தம் துன்பப்படாதபடிக்கே உங்களை விருத்தசேதனம் பண்ணிக்கொள்ளக் கட்டாயம்பண்ண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ன்படி நல்வேஷமாய்க் காணப்பட விரும்புகிறவர்கள் எவர்களோ, அவர்கள் தாங்கள் கிறிஸ்துவினுடைய சிலுவையினிமித்தம் துன்பப்படாதபடிக்கே உங்களை விருத்தசேதனம் பண்ணிக்கொள்ளக் கட்டாயம்பண்ண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ருத்தசேதனம் அடைந்திருக்கிற அவர்களும் நியாயப்பிரமாணத்தைக் கைக்கொள்ளாமலிருக்கிறார்கள்; அப்படியிருந்தும், அவர்கள் உங்கள் மாம்சத்தைக்குறித்து மேன்மைபாராட்டும்படிக்கு நீங்கள் விருத்தசேதனம்பண்ணிக்கொள்ளவேண்டுமென்று விரும்ப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ருத்தசேதனம் அடைந்திருக்கிற அவர்களும் நியாயப்பிரமாணத்தைக் கைக்கொள்ளாமலிருக்கிறார்கள்; அப்படியிருந்தும், அவர்கள் உங்கள் மாம்சத்தைக்குறித்து மேன்மைபாராட்டும்படிக்கு நீங்கள் விருத்தசேதனம்பண்ணிக்கொள்ளவேண்டுமென்று விரும்ப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நம்முடைய கர்த்தராகிய இயேசுகிறிஸ்துவின் சிலுவையைக் குறித்தேயல்லாமல் வேறொன்றையுங் குறித்து மேன்மைபாராட்டாதிருப்பேனாக; அவரால் உலகம் எனக்குச் சிலுவையிலறையுண்டிருக்கிறது, நானும் உலகத்திற்குச் சிலுவையிலறையுண்ட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நம்முடைய கர்த்தராகிய இயேசுகிறிஸ்துவின் சிலுவையைக் குறித்தேயல்லாமல் வேறொன்றையுங் குறித்து மேன்மைபாராட்டாதிருப்பேனாக; அவரால் உலகம் எனக்குச் சிலுவையிலறையுண்டிருக்கிறது, நானும் உலகத்திற்குச் சிலுவையிலறையுண்ட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 இயேசுவுக்குள் விருத்தசேதனமும் ஒன்றுமில்லை, விருத்தசேதனமில்லாமையும் ஒன்றுமில்லை; புது சிருஷ்டியே காரிய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 இயேசுவுக்குள் விருத்தசேதனமும் ஒன்றுமில்லை, விருத்தசேதனமில்லாமையும் ஒன்றுமில்லை; புது சிருஷ்டியே காரிய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ப் பிரமாணத்தின்படி நடந்துவருகிறவர்கள் எவர்களோ, அவர்களுக்கும், தேவனுடைய இஸ்ரவேலருக்கும், சமாதானமும் இரக்கமும் உண்டாயிருப்ப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ப் பிரமாணத்தின்படி நடந்துவருகிறவர்கள் எவர்களோ, அவர்களுக்கும், தேவனுடைய இஸ்ரவேலருக்கும், சமாதானமும் இரக்கமும் உண்டாயிருப்ப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ிமேல் ஒருவனும் எனக்கு வருத்தம் உண்டாக்காதிருப்பானாக; கர்த்தராகிய இயேசுவினுடைய அச்சடையாளங்களை நான் என் சரீரத்திலே தரித்துக்கொண்டிரு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கோதரரே, நம்முடைய கர்த்தராகிய இயேசுகிறிஸ்துவின் கிருபை உங்கள் ஆவியுடனே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rethren, if a man be overtaken in a fault, all of you which are spiritual, restore such an 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spirit of meekness; considering yourself, lest you also be tempt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ar all of you one another's burdens, and so fulfill the law of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f a man think himself to be something, when he is nothing, he deceives him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let every man prove his own work, and then shall he have rejoicing in himself alone, and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every man shall bear his own burd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him that is taught in the word communicate unto him that teaches in all good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 not deceived; God is not mocked: for whatsoever a man sows, that shall he also rea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he that sows to his flesh shall of the flesh reap corruption; but he that sows to the Spir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of the Spirit reap life everlast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let us not be weary in well doing: for in due season we shall reap, if we faint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s we have therefore opportunity, let us do good unto all men, especially unto them who ar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ousehold of fai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ll of you see how large a letter I have written unto you with mine own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s many as desire to make a fair show in the flesh, they constrain you to be circumcised; on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st they should suffer persecution for the cross of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neither they themselves who are circumcised keep the law; but desire to have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ircumcised, that they may glory in your fles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God forbid that I should glory, save in the cross of our Lord Jesus Christ, by whom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ld is crucified unto me, and I unto the 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in Christ Jesus neither circumcision avails any thing, nor uncircumcision, but a n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reatu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as many as walk according to this rule, peace be on them, and mercy, and upon the Israe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rom henceforth let no man trouble me: for I bear in my body the marks of the Lord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rethren, the grace of our Lord Jesus Christ be with your spirit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2026-10-21T06:25:26Z</dcterms:created>
  <dcterms:modified xsi:type="dcterms:W3CDTF">2026-10-21T06:25:26Z</dcterms:modified>
  <dc:title>Galatians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