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3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ரிருளில், என் நேச தீபமே, நடத்த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ொளியில்லை, வீடும் தூரமே, நடத்த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ாங்கின், தூரக்காட்சி ஆசிய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ர் அடி மட்டும் என் முன் காட்டும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இஷ்டப்படி நடந்தேன், ஐயோ! முன்னாளில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த்தாசை தேடவில்லை; இப்போதோ நடத்த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்லாசம் நாடினேன், திகில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ம்பு கொண்டேன், அன்பாக மன்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ம்மட்டும் என்னை ஆசீர்வதித்தீர்; இனி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ாறு சேறு குன்றில் தேவரீர் நடத்த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ய நேரம் வர, களி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ந்து போன நேசரைக் காண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2026-10-24T12:48:05Z</dcterms:created>
  <dcterms:modified xsi:type="dcterms:W3CDTF">2026-10-24T12:48:05Z</dcterms:modified>
  <dc:title>துதிப் பாடல்கள் : 1067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