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 அவர் செபுலோன் நாட்டையும், நப்தலி நாட்டையும் இடுக்கமாய் ஈனப்படுத்தின முந்தின காலத்திலிருந்ததுபோல அது இருண்டிருப்பதில்லை; ஏனென்றால் அவர் கடற்கரையருகிலும், யோர்தான் நதியோரத்திலுமுள்ள புறஜாதியாருடைய கலிலேயாவாகிய அத்தேசத்தைப் பிற்காலத்திலே மகிமைப்படுத்த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ளில் நடக்கிற ஜனங்கள் பெரிய வெளிச்சத்தைக் கண்டார்கள்; மரண இருளின் தேசத்தில் குடியிருக்கிறவர்களின்மேல் வெளிச்சம் பிரகாச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ுளில் நடக்கிற ஜனங்கள் பெரிய வெளிச்சத்தைக் கண்டார்கள்; மரண இருளின் தேசத்தில் குடியிருக்கிறவர்களின்மேல் வெளிச்சம் பிரகாச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ாதியைத் திரளாக்கி, அதற்கு மகிழ்ச்சியைப் பெருகப்பண்ணினீர்; அறுப்பில் மகிழ்கிறதுபோலவும், கொள்ளையைப் பங்கிட்டுக்கொள்ளுகையில் களிகூருகிறதுபோலவும், உமக்குமுன்பாக மகிழ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ீதியானியரின் நாளில் நடந்ததுபோல, அவர்கள் சுமந்த நுகத்தடியையும் அவர்கள் தோளின்மேலிருந்த மிலாற்றையும், அவர்கள் ஆளோட்டியின் கோலையும் முறித்துப்போட்ட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மளியாய் யுத்தம்பண்ணுகிற வீரருடைய ஆயுதவர்க்கங்களும், இரத்தத்தில் புரண்ட உடுப்பும் அக்கினிக்கு இரையாகச் சுட்டெரிக்க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மளியாய் யுத்தம்பண்ணுகிற வீரருடைய ஆயுதவர்க்கங்களும், இரத்தத்தில் புரண்ட உடுப்பும் அக்கினிக்கு இரையாகச் சுட்டெரிக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ஒரு பாலகன் பிறந்தார்; நமக்கு ஒரு குமாரன் கொடுக்கப்பட்டார்; கர்த்தத்துவம் அவர் தோளின்மேலிருக்கும்; அவர் நாமம் அதிசயமானவர், ஆலோசனைக் கர்த்தா, வல்லமையுள்ள தேவன், நித்திய பிதா, சமாதானப்பிரபு என்ன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ிங்காசனத்தையும் அவனுடைய ராஜ்யத்தையும் அவர் திடப்படுத்தி அதை இதுமுதற்கொண்டு என்றென்றைக்கும் நியாயத்திலும் நீதியினாலும் நிலைப்படுத்தும்படிக்கு, அவருடைய கர்த்தத்துவத்தின் பெருக்கத்துக்கும், அதின் சமாதானத்துக்கும் முடிவில்லை; சேனைகளின் கர்த்தருடைய வைராக்கியம் இதைச் செய்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் யாக்கோபுக்கு ஒருவார்த்தையை அனுப்பினார்; அது இஸ்ரவேலின்மேல் இறங்க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ங்கல்கட்டு இடிந்துபோயிற்று, பொளிந்த கல்லாலே திரும்பக்கட்டுவோம்; காட்டத்திமரங்கள் வெட்டிப்போடப்பட்டது, அவைகளுக்குப் பதிலாகக் கேதுருமரங்களை வைப்போம் என்ற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ங்கல்கட்டு இடிந்துபோயிற்று, பொளிந்த கல்லாலே திரும்பக்கட்டுவோம்; காட்டத்திமரங்கள் வெட்டிப்போடப்பட்டது, அவைகளுக்குப் பதிலாகக் கேதுருமரங்களை வைப்போம் என்ற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ும், மனப்பெருமையுமாய்ச் சொல்லுகிற எப்பிராயீமரும், சமாரியாவின் குடிகளுமாகிய எல்லா ஜனத்துக்கும் அது தெரியவ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 கர்த்தர் ரேத்சீனுடைய சத்துருக்களை அவர்கள்மேல் உயர்த்தி, அவர்களுடைய மற்றச் சத்துருக்களை அவர்களோடே கூட்டிக் கல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லதுபுறத்தில் பட்சித்தாலும் பசித்திருப்பார்கள்; இடதுபுறத்தில் தின்றாலும் திருப்தியடையார்கள்; அவனவன் தன்தன் புயத்தின் மாம்சத்தைத் தின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்புறத்தில் சீரியரும், பிற்புறத்தில் பெலிஸ்தரும் வந்து, இஸ்ரவேலைத் திறந்தவாயால் பட்சிப்பார்கள்; இவையெல்லாவற்றிலும் அவருடைய கோபம் ஆறாமல், இன்னும் அவருடைய கை நீட்டினபடியே இருக்கிற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ாசே எப்பிராயீமையும், எப்பிராயீம் மனாசேயையும் பட்சிப்பார்கள்; இவர்கள் ஏகமாய் யூதாவுக்கு விரோதமாயிருப்பார்கள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ங்கள் தங்களை அடிக்கிறவரிடத்தில் திரும்பாமலும், சேனைகளின் கர்த்தரைத் தேடாமலும் இ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னங்கள் தங்களை அடிக்கிறவரிடத்தில் திரும்பாமலும், சேனைகளின் கர்த்தரைத் தேடாமலும் இ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கர்த்தர் இஸ்ரவேலிலே தலையையும், வாலையும், கிளையையும், நாணலையும், ஒரே நாளிலே வெட்டிப்போட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கர்த்தர் இஸ்ரவேலிலே தலையையும், வாலையும், கிளையையும், நாணலையும், ஒரே நாளிலே வெட்டிப்போட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ப்பனும் கனம்பொருந்தினவனுமே தலை, பொய்ப்போதகம்பண்ணுகிற தீர்க்கதரிசியே வா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ஜனத்தை நடத்துகிறவர்கள் எத்தருமாய், அவர்களால் நடத்தப்படுகிறவர்கள் நாசமடைகிறவர்களுமாய் இ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ஆண்டவர் அவர்கள் வாலிபர்மேல் பிரியமாயிருப்பதில்லை; அவர்களிலிருக்கிற திக்கற்ற பிள்ளைகள்மேலும் விதவைகள்மேலும் இரங்குவதுமில்லை; அவர்கள் அனைவரும் மாயக்காரரும் பொல்லாதவர்களுமாயிருக்கிறார்கள்; எல்லா வாயும் ஆகாமியம் பேசும்; இவையெல்லாவற்றிலும் அவருடைய கோபம் ஆறாமல்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ாமியமானது அக்கினியைப்போல எரிகிறது; அது முட்செடியையும் நெரிஞ்சிலையும் பட்சிக்கும், அது நெருங்கிய காட்டைக் கொளுத்தும், பகை திரண்டு எழும்ப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கர்த்தருடைய சினத்தால் தேசம் அந்தகாரப்பட்டு, ஜனங்கள் அக்கினிக்கு இரையாவார்கள்; ஒருவனும் தன் சகோதரனைத் தப்பவி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കഷ്ടതയിൽ ഇരുന്ന ദേശത്തിന്നു തിമിരം നിൽക്കയില്ല; പണ്ടു അവൻ സെബൂലൂൻ ദേശ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ഫ്താലിദേശത്തിന്നും ഹീനത വരുത്തിയെങ്കിലും പിന്നത്തേതിൽ അവൻ കടൽവഴിയായി യോർദ്ദാന്നക്കര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മണ്ഡലത്തിന്നു മഹത്വം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രുട്ടിൽ നടന്ന ജനം വലിയൊരു വെളിച്ചം കണ്ടു; അന്ധതമസ്സുള്ള ദേശത്തു പാർത്തവരുടെ മേൽ പ്രക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ാ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വർദ്ധിപ്പിച്ചിട്ടില്ലാത്ത ജാതിയെ വർദ്ധിപ്പിക്കുന്നു; അവർ നിന്റെ സന്നിധിയിൽ സന്തോഷ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ം കൊയ്ത്തുകാലത്തിലെ സന്തോഷംപോലെയും കൊള്ളപങ്കിടുമ്പോൾ ആനന്ദിക്കുന്നതു പോലെ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ചുമക്കുന്ന നുകവും അവന്റെ ചുമലിലെ കോലും അവനെ ദണ്ഡിപ്പിക്കുന്നവന്റെ വടിയും മിദ്യ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ിലെപ്പോലെ നീ ഒടിച്ച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ച്ചയോടെ ചവിട്ടി നടക്കുന്ന യോദ്ധാവിന്റെ ചെരിപ്പൊക്കെയും രക്തംപിരണ്ട വസ്ത്രവും വിറകുപോലെ തീ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യ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മുക്കു ഒരു ശിശു ജനിച്ചിരിക്കുന്നു; നമുക്കു ഒരു മകൻ നല്കപ്പെട്ടിരിക്കുന്നു; ആധിപത്യ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ളിൽ ഇരിക്കും; അവന്നു അത്ഭുതമന്ത്രി, വീരനാം ദൈവം, നിത്യപിതാവു, സമാധാന പ്രഭു എന്നു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ആധിപത്യത്തിന്റെ വർദ്ധനെക്കും സമാധാനത്തിന്നും അവസാനം ഉണ്ടാകയില്ല; ദാവീദിന്റെ സിംഹാസന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രാജത്വത്തിലും ഇന്നുമുതൽ എന്നെന്നേക്കും അവൻ അതിനെ ന്യായത്തോടും നീതിയോടും കൂടെ സ്ഥാ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നിർത്തും; സൈന്യങ്ങളുടെ യഹോവയുടെ തീക്ഷ്ണത അതിനെ നി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ർത്താവു യാക്കോബിൽ ഒരു വചനം അയച്ചു; അതു യിസ്രായേലിന്മേൽ വീണ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ഷ്ടികകൾ വീണുപോയി എങ്കിലും ഞങ്ങൾ വെട്ടുകല്ലുകൊണ്ടു പണിയും; കാട്ടത്തികളെ വെട്ടിക്കളഞ്ഞു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അവെക്കു പകരം ദേവദാരുക്കളെ നട്ടുകൊള്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ിങ്ങനെ ഡംഭത്തോടും ഹൃദയഗർവ്വത്തോടുംകൂടെ പറയുന്ന എഫ്രയീമും ശമർയ്യനിവാസികളുമായ ജനമ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യഹോവ രെസീന്റെ വൈരികളെ അവന്റെ നേരെ ഉയർത്തി, അവന്റെ ശത്രുക്കളെ ഇളക്കിവ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ഒരുത്തൻ വലത്തുഭാഗം കടിച്ചുപറിച്ചിട്ടും വിശന്നിരിക്കും; ഇടത്തുഭാഗവും തിന്നും; തൃപ്തിവരി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ാന്താന്റെ ഭുജത്തിന്റെ മാംസം തിന്ന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രാമ്യർ കിഴക്കും ഫെലിസ്ത്യർ പടിഞ്ഞാറും തന്നേ; അവർ യിസ്രായേലിനെ വായ് പിളർന്നു വിഴുങ്ങ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െല്ലാംകൊണ്ടും അവന്റെ കോപം അടങ്ങാതെ അവന്റെ കൈ ഇനിയും നീട്ട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ശ്ശെ എഫ്രയീമിനെയും എഫ്രയീം മനശ്ശെയെയും തന്നേ; അവർ ഇരുവരും യെഹൂദെക്കു വിരോധ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െല്ലാംകൊണ്ടും അവന്റെ കോപം അടങ്ങാതെ അവന്റെ കൈ ഇനിയും നീട്ട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ിട്ടും ജനം തങ്ങളെ അടിക്കുന്നവങ്കലേക്കു തിരിയുന്നില്ല; സൈന്യങ്ങളുടെ യഹോ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യഹോവ യിസ്രായേലിൽനിന്നു തലയും വാലും പനമ്പട്ടയും പോട്ടപ്പുല്ലും ഒരു ദിവസത്തിൽ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ൂപ്പനും മൂന്യപുരുഷനും തന്നേ തല; അസത്യം ഉപദേശിക്കുന്ന പ്രവാചകൻ തന്നേ വാ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ഈ ജനത്തെ നടത്തുന്നവർ അവരെ തെറ്റിച്ചുകളയുന്നു; അവരാൽ നടത്തപ്പെടുന്നവർ നശിച്ച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കർത്താവു അവരുടെ യൌവനക്കാരിൽ സന്തോഷിക്കയില്ല; അവരുടെ അനാഥന്മാരോടും വിധവമാര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കരുണ തോന്നുകയുമില്ല; എല്ലാവരും വഷളന്മാരും ദുഷ്കർമ്മികളും ആകുന്നു; എല്ലാവായും ഭോഷ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ന്നു. ഇതു എല്ലാം കൊണ്ടും അവന്റെ കോപം അടങ്ങാതെ അവന്റെ കൈ ഇനിയും നീട്ട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ുഷ്ടത തീപോലെ ജ്വലിക്കുന്നു; അതു പറക്കാരയും മുള്ളും ദഹിപ്പിക്കുന്നു; വനത്തിലെ പള്ളക്കാടു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ുന്നു; പുകത്തൂണുകളായി ഉരുണ്ടുപൊ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സൈന്യങ്ങളുടെ യഹോവയുടെ കോപംനിമിത്തം ദേശം ദഹിച്ചുപോയിരിക്കുന്നു; ജനവും തീക്കു ഇരയാ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ും തന്റെ സഹോദരനെ ആദര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2026-10-20T01:22:33Z</dcterms:created>
  <dcterms:modified xsi:type="dcterms:W3CDTF">2026-10-20T01:22:33Z</dcterms:modified>
  <dc:title>യെശയ്യാവ്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