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நீர் செய்த நன்மைகள்
அவை எண்ணி முடியாதையா
ஏறெடுப்பேன் நன்றிபலி என் ஜீவ நாளெல்லாம்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நேரம் தட்டி தட்டி எழுப்பி
புது கிருபை தந்தீரையா
ஆனந்த மழையில் நனைத்து நனைத்து
தினம் நன்றி சொல்ல வைத்தீரையா 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த்தின் இரகசியம் அறிந்திட புரிந்திட
உம் வெளிச்சம் தந்தீரையா
பாதம் அமர்ந்து நான் உம் குரல்
கேட்கும் பாக்கியம் த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வ்வொரு நாளும் உணவும் உடையும் தந்து
பாதுகாத்து வந்தீரையா
உடல் சுகம் தந்து ஒரு குறைவின்றி
வழிநடத்தி வ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ன் பாதையில் நடந்த அந்நாளில்
தூக்கிச் சென்றீரையா
அன்பர் உம் கரத்தால் அணைத்து அணைத்து தினம்
அதிசயம் செய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ூப்பிட்ட நாளில் மறுமொழி கொடுத்து
விடுதலை தந்தீரையா
குறைகளை நீக்கி கறைகளை போக்கி
கூடவே வந்தீரையா
நன்றி ராஜா இயேசு ராஜ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2026-07-31T14:58:19Z</dcterms:created>
  <dcterms:modified xsi:type="dcterms:W3CDTF">2026-07-31T14:58:19Z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