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73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 நீர் செய்த நன்மைகள்
அவை எண்ணி முடியாதையா
ஏறெடுப்பேன் நன்றிபலி என் ஜீவ நாளெல்லாம்
நன்றி ராஜா இயேசு ராஜா -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திகாலை நேரம் தட்டி தட்டி எழுப்பி
புது கிருபை தந்தீரையா
ஆனந்த மழையில் நனைத்து நனைத்து
தினம் நன்றி சொல்ல வைத்தீரையா 
நன்றி ராஜா இயேசு ராஜா -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ேதத்தின் இரகசியம் அறிந்திட புரிந்திட
உம் வெளிச்சம் தந்தீரையா
பாதம் அமர்ந்து நான் உம் குரல்
கேட்கும் பாக்கியம் தந்தீரையா
நன்றி ராஜா இயேசு ராஜா -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ஒவ்வொரு நாளும் உணவும் உடையும் தந்து
பாதுகாத்து வந்தீரையா
உடல் சுகம் தந்து ஒரு குறைவின்றி
வழிநடத்தி வந்தீரையா
நன்றி ராஜா இயேசு ராஜா -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ுன்பத்தின் பாதையில் நடந்த அந்நாளில்
தூக்கிச் சென்றீரையா
அன்பர் உம் கரத்தால் அணைத்து அணைத்து தினம்
அதிசயம் செய்தீரையா
நன்றி ராஜா இயேசு ராஜா -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ூப்பிட்ட நாளில் மறுமொழி கொடுத்து
விடுதலை தந்தீரையா
குறைகளை நீக்கி கறைகளை போக்கி
கூடவே வந்தீரையா
நன்றி ராஜா இயேசு ராஜா -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2026-09-16T17:51:20Z</dcterms:created>
  <dcterms:modified xsi:type="dcterms:W3CDTF">2026-09-16T17:51:20Z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