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ந்தமட்டும் இப்படிப்பட்டவைகளைப் பேசுவீர்? எதுவரைக்கும் உம்முடைய வாயின் வார்த்தைகள் பலமான காற்றைப்போல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நியாயத்தைப் புரட்டுவாரோ? சர்வவல்லவர் நீதியைப் புரட்டுவார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ள்ளைகள் அவருக்கு விரோதமாய்ப் பாவஞ்செய்திருந்தாலும் அவர்களுடைய பாதகத்தின் ஆக்கினைக்கு அவர்களை அவர் ஒப்புக்கொடுத்திருந்த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ள்ளைகள் அவருக்கு விரோதமாய்ப் பாவஞ்செய்திருந்தாலும் அவர்களுடைய பாதகத்தின் ஆக்கினைக்கு அவர்களை அவர் ஒப்புக்கொடுத்திருந்தா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தேவனை ஏற்கனவே தேடி, சர்வவல்லவரை நோக்கி விண்ணப்பஞ்செய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த்தமும் செம்மையுமாய் இருந்தீரேயானால், அப்பொழுது அவர் உமக்காக விழித்து நீதியுள்ள உம்முடைய வாசஸ்தலத்தைச் சாங்கோபாங்கமாக்க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த்தமும் செம்மையுமாய் இருந்தீரேயானால், அப்பொழுது அவர் உமக்காக விழித்து நீதியுள்ள உம்முடைய வாசஸ்தலத்தைச் சாங்கோபாங்கமாக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துவக்கம் அற்பமாயிருந்தாலும் உம்முடைய முடிவு சம்பூரண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, நீர் முந்தி தலைமுறையாரிடத்தில் விசாரித்து, அவர்கள் முன்னோர்களின் செய்தியை ஆராய்ந்துபா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நேற்று உண்டானவர்கள், ஒன்றும் அறியோம்; பூமியின்மேல் நம்முடைய நாட்கள் நிழலைப்போல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உமக்கு உபதேசித்து, உமக்குத் தெரிவித்து, தங்கள் இருதயத்திலிருக்கும் நியாயங்களை வெளிப்படுத்துவார்கள் அல்லவா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றில்லாமல நாணல் ஓங்கி வளருமோ? தண்ணீரில்லாமல் கோரைப்புல் முளைக்கும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இன்னும் பச்சையாயிருக்கும்போதே, அறுக்கப்படாதிருந்தும் மற்ற எந்தப் புல்லைப்பார்க்கிலும் சீக்கிரமாய் வாடிப்போம் அ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ை மறக்கிற எல்லாருடைய வழிகளும் அப்படியே இருக்கும்; மாயக்காரரின் நம்பிக்கை அழிந்த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வீண் எண்ணம் அற்றுப்போய், அவனுடைய நம்பிக்கை சிலந்திப்பூச்சி வீடுபோல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அதின் வீட்டின்மேல் சாய்ந்தால், அது நிலைக்கமாட்டாது; அதைப் பிடித்தால், அது நிற்க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யில் எரிக்காததற்கு முன்னே அவன் பச்சைக்கொடி, அதின் கொடிகள் அவன் தோட்டத்தின்மேலே பட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யில் எரிக்காததற்கு முன்னே அவன் பச்சைக்கொடி, அதின் கொடிகள் அவன் தோட்டத்தின்மேலே பட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வேர்கள் கற்குவியலில்சிக்கி கற்பாறையை நா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அதினிடத்தில் இராதபடிக்கு நிர்மூலமானபின், அது இருந்த இடம் உன்னை நான் கண்டதில்லையென்று மறுதலி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அவன் வழியின் மகிழ்ச்சி இப்படியே போகிறது; ஆனாலும் வேறே பேர் மண்ணிலிருந்து முளை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தேவன் உத்தமனை வெறுக்கிறதுமில்லை, பொல்லாதவர்களுக்குக் கைகொடுக்கிறத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னி அவர் உம்முடைய வாயை நகைப்பிலும், உம்முடைய உதடுகளைக் கெம்பீரத்தினாலும் நிரப்ப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ைப் பகைக்கிறவர்கள் வெட்கத்தால் மூடப்படுவார்கள்; துன்மார்க்கருடைய கூடாரம் அழிந்துபோ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షూహీయుడగు బిల్దదు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ంత కాలము నీవిట్టి మాటలాడెదవు? నీ నోటి మాటలు సుడిగాలి వంటివ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ేవుడు న్యాయవిధిని రద్దుపరచునా? సర్వశక్తుడగు దేవుడు న్యాయమును రద్దుపర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కుమారులు ఆయన దృష్టియెదుట పాపముచేసిరేమోకావుననే వారు చేసిన తిరుగుబాటునుబట్టి ఆయన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ెన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జాగ్రత్తగా దేవుని వెదకినయెడల సర్వశక్తుడగు దేవుని బతిమాలుకొన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వు పవిత్రుడవై యథార్థవంతుడవైనయెడల నిశ్చయముగా ఆయన నీయందు శ్రద్ధ నిలిపి నీ నీతికి తగినట్టుగా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స్థలమును వర్ధిల్ల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నీ స్థితి మొదట కొద్దిగా నుండినను తుదను నీవు మహాభివృద్ధి పొంద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నము నిన్నటివారమే, మనకు ఏమియు తెలియదు భూమిమీద మన దినములు నీడవలె 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ునుపటి తరమువారి సంగతులు విచారించుము వారి పితరులు పరీక్షించినదానిని బాగుగా తెలిసి 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 నీకు బోధించుదురు గదా వారు నీకు తెలుపు దురు గదావారు తమ అనుభవమునుబట్టి మాటలాడుదుర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బురద లేకుండ జమ్ము పెరుగునా?నీళ్లు లేకుండ రెల్లు మొల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ది కోయబడకముందు బహు పచ్చగానున్నది కాని యితర మొక్కలన్నిటికంటె త్వరగా వాడ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ేవుని మరచువారందరి గతి అట్లే ఉండునుభక్తిహీనుని ఆశ నిరర్థకమగును అతని ఆశ భంగ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డు ఆశ్రయించునది సాలెపురుగు పట్ట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తన యింటిమీద ఆనుకొనగా అది నిలువ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డు గట్టిగా దాని పట్టుకొనగా అది విడిపోవును.ఎండకు అతడు పచ్చిపట్టి బలియును అతని తీగెల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టమీద అల్ల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ని వేళ్లు గట్టుమీద చుట్టుకొనునురాళ్లుగల తన నివాసమును అతడు తేరిచ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ేవుడు అతని స్థలములోనుండి అతని వెళ్లగొట్టినయెడల అదినేను నిన్నెరుగను ఎప్పుడును నిన్ను చూడలేద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ఇదే అతని సంతోషకరమైన గతికి అంతము అతడున్న ధూళినుండి ఇతరులు పుట్ట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లోచించుము దేవుడు యథార్థవంతుని త్రోసివేయడు.ఆయన దుష్కార్యములు చేయువారిని నిలువబెట్ట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ిన్ను పగపట్టువారు అవమానభరితులగుదురుదుష్టుల గుడారము ఇక నిలువ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యితే ఇంకను ఆయన నీకు నోటినిండ నవ్వు కలుగ జేయును.ప్రహర్షముతో నీ పెదవులను నిం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2026-10-20T04:38:01Z</dcterms:created>
  <dcterms:modified xsi:type="dcterms:W3CDTF">2026-10-20T04:38:01Z</dcterms:modified>
  <dc:title>యోబు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