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ரிசேயரில் சிலர்: அந்த மனுஷன் ஓய்வுநாளைக் கைக்கொள்ளாததினால் அவன் தேவனிடத்திலிருந்து வந்தவனல்ல என்றார்கள். வேறுசிலர்: பாவியாயிருக்கிற மனுஷன் இப்படிப்பட்ட அற்புதங்களை எப்படிச் செய்வான் என்றார்கள். இவ்விதமாய் அவர்களுக்குள்ளே பிரிவினையுண்டாயிற்று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ரிசேயரில் சிலர்: அந்த மனுஷன் ஓய்வுநாளைக் கைக்கொள்ளாததினால் அவன் தேவனிடத்திலிருந்து வந்தவனல்ல என்றார்கள். வேறுசிலர்: பாவியாயிருக்கிற மனுஷன் இப்படிப்பட்ட அற்புதங்களை எப்படிச் செய்வான் என்றார்கள். இவ்விதமாய் அவர்களுக்குள்ளே பிரிவினையுண்டாயிற்று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ரிசேயரில் சிலர்: அந்த மனுஷன் ஓய்வுநாளைக் கைக்கொள்ளாததினால் அவன் தேவனிடத்திலிருந்து வந்தவனல்ல என்றார்கள். வேறுசிலர்: பாவியாயிருக்கிற மனுஷன் இப்படிப்பட்ட அற்புதங்களை எப்படிச் செய்வான் என்றார்கள். இவ்விதமாய் அவர்களுக்குள்ளே பிரிவினையுண்டாயிற்று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றுபடியும் அவர்கள் குருடனை நோக்கி: உன் கண்களைத் திறந்தானே, அவனைக்குறித்து நீ என்ன சொல்லுகிறாய் என்றார்கள். அதற்கு அவன்: அவர் தீர்க்கதரிசி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றுபடியும் அவர்கள் குருடனை நோக்கி: உன் கண்களைத் திறந்தானே, அவனைக்குறித்து நீ என்ன சொல்லுகிறாய் என்றார்கள். அதற்கு அவன்: அவர் தீர்க்கதரிசி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ுருடனாயிருந்து பார்வையடைந்ததை யூதர்கள் நம்பாமல், பார்வையடைந்தவனுடைய தாய்தகப்பன்மாரை அழைப்பி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ுருடனாயிருந்து பார்வையடைந்ததை யூதர்கள் நம்பாமல், பார்வையடைந்தவனுடைய தாய்தகப்பன்மாரை அழைப்பி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 நோக்கி: உங்கள் குமாரன் குருடனாய்ப் பிறந்தான் என்று சொல்லுகிறீர்களே, அவன் இவன்தானா? இவனானால், இப்பொழுது இவன் எப்படிப் பார்வையடைந்தான் என்று கே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 நோக்கி: உங்கள் குமாரன் குருடனாய்ப் பிறந்தான் என்று சொல்லுகிறீர்களே, அவன் இவன்தானா? இவனானால், இப்பொழுது இவன் எப்படிப் பார்வையடைந்தான் என்று கே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ய்தகப்பன்மார் பிரதியுத்தரமாக: இவன் எங்கள் குமாரன்தான் என்றும், குருடனாய்ப் பிறந்தான் என்றும் எங்களுக்குத் தெர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ய்தகப்பன்மார் பிரதியுத்தரமாக: இவன் எங்கள் குமாரன்தான் என்றும், குருடனாய்ப் பிறந்தான் என்றும் எங்களுக்குத் தெர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இவன் பார்வையடைந்த வகை எங்களுக்குத் தெரியாது; இவன் கண்களைத் திறந்தவன் இன்னான் என்பதும் எங்களுக்குத் தெரியாது, இவன் வயதுள்ளவனாயிருக்கிறான், இவனைக் கேளுங்கள், இவனே சொல்லுவான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இவன் பார்வையடைந்த வகை எங்களுக்குத் தெரியாது; இவன் கண்களைத் திறந்தவன் இன்னான் என்பதும் எங்களுக்குத் தெரியாது, இவன் வயதுள்ளவனாயிருக்கிறான், இவனைக் கேளுங்கள், இவனே சொல்லுவான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டைய தாய்தகப்பன்மார் யூதர்களுக்குப் பயந்ததினால் இப்படிச்சொன்னார்கள். ஏனெனில் இயேசுவைக் கிறிஸ்து என்று எவனாவது அறிக்கைப்பண்ணினால் அவனை ஜெபஆலயத்துக்குப் புறம்பாக்கவேண்டுமென்று யூதர்கள் அதற்குமுன்னமே கட்டுப்பாடு செய்த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டைய தாய்தகப்பன்மார் யூதர்களுக்குப் பயந்ததினால் இப்படிச்சொன்னார்கள். ஏனெனில் இயேசுவைக் கிறிஸ்து என்று எவனாவது அறிக்கைப்பண்ணினால் அவனை ஜெபஆலயத்துக்குப் புறம்பாக்கவேண்டுமென்று யூதர்கள் அதற்குமுன்னமே கட்டுப்பாடு செய்த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டைய தாய்தகப்பன்மார் யூதர்களுக்குப் பயந்ததினால் இப்படிச்சொன்னார்கள். ஏனெனில் இயேசுவைக் கிறிஸ்து என்று எவனாவது அறிக்கைப்பண்ணினால் அவனை ஜெபஆலயத்துக்குப் புறம்பாக்கவேண்டுமென்று யூதர்கள் அதற்குமுன்னமே கட்டுப்பாடு செய்த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ிமித்தம்: இவன் வயதுள்ளவனாயிருக்கிறான், இவனையே கேளுங்கள் என்று அவன் தாய்தகப்பன்மார் சொன்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அவர்கள் குருடனாயிருந்த மனுஷனை இரண்டாந்தரம் அழைத்து: நீ தேவனை மகிமைப்படுத்து; இந்த மனுஷன் பாவியென்று நாங்கள் அறிந்திருக்கிறோ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அவர்கள் குருடனாயிருந்த மனுஷனை இரண்டாந்தரம் அழைத்து: நீ தேவனை மகிமைப்படுத்து; இந்த மனுஷன் பாவியென்று நாங்கள் அறிந்திருக்கிறோ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அவர்கள் குருடனாயிருந்த மனுஷனை இரண்டாந்தரம் அழைத்து: நீ தேவனை மகிமைப்படுத்து; இந்த மனுஷன் பாவியென்று நாங்கள் அறிந்திருக்கிறோ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பிரதியுத்தரமாக: அவர் பாவியென்று எனக்குத் தெரியாது; நான் குருடனாயிருந்தேன், இப்பொழுது காண்கிறேன்; இது ஒன்றுதான் எனக்குத்தெரிய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பிரதியுத்தரமாக: அவர் பாவியென்று எனக்குத் தெரியாது; நான் குருடனாயிருந்தேன், இப்பொழுது காண்கிறேன்; இது ஒன்றுதான் எனக்குத்தெரிய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மறுபடியும் அவனை நோக்கி: உனக்கு என்னசெய்தான், உன் கண்களை எப்படித் திறந்தான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முன்னமே உங்களுக்குச் சொன்னேன், நீங்கள் கேளாமற் போனீர்கள்; மறுபடியும் கேட்க வேண்டியதென்ன அவருக்குச் சீஷராக உங்களுக்கும் மனதுண்டோ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முன்னமே உங்களுக்குச் சொன்னேன், நீங்கள் கேளாமற் போனீர்கள்; மறுபடியும் கேட்க வேண்டியதென்ன அவருக்குச் சீஷராக உங்களுக்கும் மனதுண்டோ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அவனை வைது: நீ அவனுடைய சீஷன், நாங்கள் மோசேயினுடைய சீஷ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அவனை வைது: நீ அவனுடைய சீஷன், நாங்கள் மோசேயினுடைய சீஷ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யுடனே தேவன் பேசினாரென்று அறிவோம், இவன் எங்கேயிருந்து வந்தவனென்று அறியோ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ந்த மனுஷன்: அவர் என் கண்களைத் திறந்திருந்தும், அவர் எங்கேயிருந்து வந்தவரென்று நீங்கள் அறியாதிருக்கிறது ஆச்சரியமான காரிய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ந்த மனுஷன்: அவர் என் கண்களைத் திறந்திருந்தும், அவர் எங்கேயிருந்து வந்தவரென்று நீங்கள் அறியாதிருக்கிறது ஆச்சரியமான காரிய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விகளுக்கு தேவன் செவிகொடுக்கிறதில்லையென்று அறிந்திருக்கிறோம்; ஒருவன் தேவபக்தியுள்ளவனாயிருந்து அவருக்குச் சித்தமானதைச் செய்தால் அவனுக்குச் செவிகொடு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விகளுக்கு தேவன் செவிகொடுக்கிறதில்லையென்று அறிந்திருக்கிறோம்; ஒருவன் தேவபக்தியுள்ளவனாயிருந்து அவருக்குச் சித்தமானதைச் செய்தால் அவனுக்குச் செவிகொடு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றவிக்குருடனுடைய கண்களை ஒருவன் திறந்தானென்று உலகமுண்டானதுமுதல் கேள்விப்பட்டதில்லைய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றவிக்குருடனுடைய கண்களை ஒருவன் திறந்தானென்று உலகமுண்டானதுமுதல் கேள்விப்பட்டதில்லைய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ேவனிடத்திலிருந்து வராதிருந்தால் ஒன்றும் செய்யமாட்டாரே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னுக்குப் பிரதியுத்தரமாக: முழுவதும் பாவத்தில் பிறந்த நீ எங்களுக்குப் போதிக்கிறாயோ என்று சொல்லி, அவனைப் புறம்பே தள்ளிவிட்டார்கள்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னுக்குப் பிரதியுத்தரமாக: முழுவதும் பாவத்தில் பிறந்த நீ எங்களுக்குப் போதிக்கிறாயோ என்று சொல்லி, அவனைப் புறம்பே தள்ளிவிட்டார்கள்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ை அவர்கள் புறம்பே தள்ளிவிட்டதை இயேசு கேள்விப்பட்டு, அவனைக் கண்டபோது நீ தேவனுடைய குமாரனிடத்தில் விசுவாசமாயிருக்கிறாயா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ை அவர்கள் புறம்பே தள்ளிவிட்டதை இயேசு கேள்விப்பட்டு, அவனைக் கண்டபோது நீ தேவனுடைய குமாரனிடத்தில் விசுவாசமாயிருக்கிறாயா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 அவன்: ஆண்டவரே, அவரிடத்தில் நான் விசுவாசமாயிருக்கும்படிக்கு அவர் யார் என்றான்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யேசு அவனை நோக்கி. நீ அவரைக் கண்டிருக்கிறாய், உன்னுடனே பேசுகிறவர் அவர்தா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டனே அவன்: ஆண்டவரே விசுவாசிக்கிறேன் என்று சொல்லி, அவரைப் பணிந்துகொண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இயேசு: காணாதவர்கள் காணும்படியாகவும், காண்கிறவர்கள் குருடராகும்படியாகவும் நியாயத்தீர்ப்புக்கு நான் இந்த உலகத்தில் வந்த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இயேசு: காணாதவர்கள் காணும்படியாகவும், காண்கிறவர்கள் குருடராகும்படியாகவும் நியாயத்தீர்ப்புக்கு நான் இந்த உலகத்தில் வந்தேன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ுடனேகூட இருந்த பரிசேயரில் சிலர் இவைகளைக் கேட்டபொழுது: நாங்களும் குருடரோ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ுடனேகூட இருந்த பரிசேயரில் சிலர் இவைகளைக் கேட்டபொழுது: நாங்களும் குருடரோ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ர்களை நோக்கி: நீங்கள் குருடராயிருந்தால் உங்களுக்குப் பாவமிராது; நீங்கள் காண்கிறோம் என்று சொல்லுகிறபடியினால் உங்கள் பாவம் நிலைநிற்கிறது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ர்களை நோக்கி: நீங்கள் குருடராயிருந்தால் உங்களுக்குப் பாவமிராது; நீங்கள் காண்கிறோம் என்று சொல்லுகிறபடியினால் உங்கள் பாவம் நிலைநிற்கிறது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ப்புறம் போகையில் பிறவிக்குருடனாகிய ஒரு மனுஷனைக் கண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்கள் அவரை நோக்கி: ரபீ, இவன் குருடனாய்ப் பிறந்தது யார் செய்த பாவம், இவன்செய்த பாவமோ, இவனைப் பெற்றவர்கள் செய்த பாவமோ என்று கே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்கள் அவரை நோக்கி: ரபீ, இவன் குருடனாய்ப் பிறந்தது யார் செய்த பாவம், இவன்செய்த பாவமோ, இவனைப் பெற்றவர்கள் செய்த பாவமோ என்று கே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பிரதியுத்தரமாக: அது இவன் செய்த பாவமுமல்ல, இவனைப் பெற்றவர்கள் செய்த பாவமுமல்ல, தேவனுடைய கிரியைகள் இவனிடத்தில் வெளிப்படும்பொருட்டு இப்படிப் பிற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பிரதியுத்தரமாக: அது இவன் செய்த பாவமுமல்ல, இவனைப் பெற்றவர்கள் செய்த பாவமுமல்ல, தேவனுடைய கிரியைகள் இவனிடத்தில் வெளிப்படும்பொருட்டு இப்படிப் பிற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ற்காலமிருக்குமட்டும் நான் என்னை அனுப்பினவருடைய கிரியைகளைச் செய்யவேண்டும்; ஒருவனும் கிரியை செய்யக்கூடாத இராக்காலம் வரு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ற்காலமிருக்குமட்டும் நான் என்னை அனுப்பினவருடைய கிரியைகளைச் செய்யவேண்டும்; ஒருவனும் கிரியை செய்யக்கூடாத இராக்காலம் வரு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லகத்திலிருக்கையில் உலகத்திற்கு ஒளியாயிருக்கிறேன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ொல்லி, அவர் தரையிலே துப்பி, உமிழ்நீரினால் சேறுண்டாக்கி, அந்தச் சேற்றைக் குருடனுடைய கண்களின்மேல் பூசி: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ொல்லி, அவர் தரையிலே துப்பி, உமிழ்நீரினால் சேறுண்டாக்கி, அந்தச் சேற்றைக் குருடனுடைய கண்களின்மேல் பூசி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, சீலோவாம் குளத்திலே கழுவு என்றார். சீலோவாம் என்பதற்கு அனுப்பப்பட்டவன் என்று அர்த்தமாம். அப்படியே அவன் போய்க் கழுவி, பார்வையடைந்தவனாய்த் திரும்பிவ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, சீலோவாம் குளத்திலே கழுவு என்றார். சீலோவாம் என்பதற்கு அனுப்பப்பட்டவன் என்று அர்த்தமாம். அப்படியே அவன் போய்க் கழுவி, பார்வையடைந்தவனாய்த் திரும்பிவ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யலகத்தாரும், அவன் குருடனாயிருக்கையில் அவனைக் கண்டிருந்தவர்களும்: இவன் உட்கார்ந்து பிச்சைக் கேட்டுக்கொண்டிருந்தவனல்லவா என்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யலகத்தாரும், அவன் குருடனாயிருக்கையில் அவனைக் கண்டிருந்தவர்களும்: இவன் உட்கார்ந்து பிச்சைக் கேட்டுக்கொண்டிருந்தவனல்லவா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அவன்தான் என்றார்கள். வேறுசிலர்: அவனுடைய சாயலாயிருக்கிறான் என்றார்கள். அவனோ நான்தான் அவன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அவன்தான் என்றார்கள். வேறுசிலர்: அவனுடைய சாயலாயிருக்கிறான் என்றார்கள். அவனோ நான்தான் அவன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கள் அவனை நோக்கி: உன் கண்கள் எப்படித் திறக்கப்பட்டது என்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ிரதியுத்தரமாக: இயேசு என்னப்பட்ட ஒருவர் சேறுண்டாக்கி, என் கண்களின்மேல் பூசி, நீ போய் சீலோவாம் குளத்திலே கழுவு என்றார். அப்படியே நான் போய்க் கழுவி, பார்வையடைந்தேன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ிரதியுத்தரமாக: இயேசு என்னப்பட்ட ஒருவர் சேறுண்டாக்கி, என் கண்களின்மேல் பூசி, நீ போய் சீலோவாம் குளத்திலே கழுவு என்றார். அப்படியே நான் போய்க் கழுவி, பார்வையடைந்தேன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ிரதியுத்தரமாக: இயேசு என்னப்பட்ட ஒருவர் சேறுண்டாக்கி, என் கண்களின்மேல் பூசி, நீ போய் சீலோவாம் குளத்திலே கழுவு என்றார். அப்படியே நான் போய்க் கழுவி, பார்வையடைந்தேன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அவர் எங்கே என்றார்கள். அவன்: எனக்குத் தெரியாது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ருடனாயிருந்த அவனைப் பரிசேயரிடத்திற்குக் கொண்டுபோ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சேறுண்டாக்கி, அவன் கண்களைக் திறந்த நாள் ஓய்வு நாளாயிருந்த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பரிசேயரும் அவனை நோக்கி: நீ எப்படிப் பார்வையடைந்தாய் என்று மறுபடியும் கேட்டார்கள். அதற்கு அவன் அவர் என் கண்களின்மேல் சேற்றைப் பூசினார், நான் கழுவினேன், காண்கிறேன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பரிசேயரும் அவனை நோக்கி: நீ எப்படிப் பார்வையடைந்தாய் என்று மறுபடியும் கேட்டார்கள். அதற்கு அவன் அவர் என் கண்களின்மேல் சேற்றைப் பூசினார், நான் கழுவினேன், காண்கிற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ેટલાક ફરોશીઓએ કહ્યું, “આ માણસ (ઈસુ) વિશ્રામવારના નિયમનું પાલન કરતો નથી. તેથી તે દેવ પાસ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નથી.”બીજાઓએ કહ્યું, “પરંતુ એક માણસ કે જે પાપી છે તે આવા ચમત્કારો કરી શકે નહિ.” આ લોકો એક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સંમત થઈ શક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ૂદિ અધિકારીઓએ તે માણસને ફરીથી પૂછયું,“આ માણસે (ઈસુ) તને સાજો કર્યો, અને તું જોઈ શકે છે.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ા વિષે શું કહે છે?”તે માણસે ઉત્તર આપ્યો, “તે એક પ્રબોધક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ૂદિઓ હજુ પણ માનવા તૈયાર નથી કે ખરેખર તે આ માણસ સાથે આ બન્યું છે. તે તેઓ માનવા તૈયાર નહોતા ક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આંધળો હતો અને હવે તે સાજો થયો છે. પણ પાછળથી તેઓએ તે માણસના માતા-પિતાને તેડ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 યહૂદિઓએ તેના માતા-પિતાને પૂછયું, “શું આ તમારો દીકરો છે? તમે કહો કે તે આંધળો જનમ્યો હતો.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એ શી રીતે દેખતો થયો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તાપિતાએ ઉત્તર આપ્યો, “અમે જાણીએ છીએ કે આ માણસ અમારો દીકરો છે અને અમે જાણીએ છીએ કે તે આંધળ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મ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 અમે જાણતા નથી કે હવે તે શી રીતે જોઈ શકે છે. અમે જાણતાં નથી તેની આંખો કોણે સાજી કરી.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છો, એ પુખ્ત ઉમરનો છે અને તે તેની જાત માટે બોલ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ના મા બાપે આ કહ્યું, કારણ કે તેઓ યહૂદિ અધિકારીઓથી ડરતા હતા. માટે તેઓએ એમ કહ્યું,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ઓએ અગાઉથી એવો ઠરાવ કર્યો હતો કે ઈસુ એ જ ખ્રિસ્ત એવું જો કોઈ કબૂલ કરે, તો તેને સભાસ્થાન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ી મૂક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ના કારણે તેના મા બાપે કહ્યું હતું કે તે પુખ્ત ઉંમરનો છે. તેને પોતાને પૂ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યહૂદિ અધિકારીઓએ જે આંધળો હતો તે માણસને બોલાવ્યો, તેઓએ તે માણસને ફરીથી અંદર આવવા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 અધિકારીઓએ કહ્યું, “તારે સત્ય કહીને દેવનો મહિમા કરવો જોઈએ. અમે જાણીએ છીએ કે આ માણસ (ઈસુ)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માણસે ઉત્તર આપ્યો, “જો તે પાપી હોય તો હું જાણતો નથી. હું એક વાત જાણું છું કે, હું આંધળ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વે હું જોઈ શક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યહૂદિ અધિકારીઓએ પૂછયું, “તેણે (ઈસુએ) તને શું કહ્યું? તેણે તારી આંખો કેવી રીતે સાજી કર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ાણસે ઉત્તર આપ્યો, “મેં હમણાં જ તમને તે કહ્યું હતું. પણ તમે મને ધ્યાનથી સાંભળ્યો નથી. તમે 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તે ફરીથી સાંભળવા ઈચ્છો છો? શું તમે પણ તેના શિષ્યો થવા ઈચ્છ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હૂદિ અધિકારીઓ ગુસ્સે થયા અને તે માણસની નિંદા કરીને પછી તેઓએ કહ્યું, “તું તે માણસ (ઈસુ) નો શિષ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મે મૂસાના શિષ્યો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મે જાણીએ છીએ કે દેવ મૂસા સાથે બોલ્યો, પરંતુ અમે એ પણ જાણતા નથી કે એ માણસ (ઈસુ) કયાંથી આવે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 માણસે ઉત્તર આપ્યો, “આ એક ઘણી અજાયબ વસ્તુ છે. તમે જાણતા નથી કે ઈસુ ક્યાંથી આવે છે. છતાં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આંખો સાજી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પણે બધા જાણીએ છીએ કે દેવ પાપીઓને ધ્યાનથી સાંભળતો નથી. પરંતુ દેવ તે વ્યક્તિને ધ્યાનથી સાંભળશ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ભક્તિ કરતો હોય અને તેની ઈચ્છા પ્રમાણે કરતો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જ્યારથી દુનિયાનો આરંભ થયો ત્યાર પછીનો આ એક પ્રથમ પ્રસંગ છે કે કોઈ વ્યક્તિએ જન્મથી આંધળા માણસ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જો કર્યો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આ માણસ (ઈસુ) દેવથી હોવા જોઈએ, જો તે દેવથી ના હોત તો તે આવું કશું કરી શકત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હૂદિ અધિકારીઓએ ઉત્તર આપ્યો, “તું તો ભરપૂર પાપોમાં જનમ્યો છે! શું તું અમને ઉપદેશ આપવાનો પ્રયત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?” અને યહૂદિ અધિકારીઓએ તે માણસને કાઢી મૂ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ઈસુએ સાંભળ્યું કે યહૂદિ અધિકારીઓએ તે માણસને કાઢી મૂક્યો છે. ઈસુએ તે માણસને શોધ્યો અ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તું માણસના દીકરામાં વિશ્વાસ કર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 માણસે પૂછયું, “સાહેબ, માણસનો દીકરો કોણ છે? મને કહે, તેથી હું તેના પર વિશ્વાસ મૂકી શક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ઈસુએ તેને કહ્યું, “તેં તેને હમણા જ જોયો છે અને જે તારી સાથે વાત કરે છે તે માણસનો દીકર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 માણસે ઉત્તર આપ્યો, “હા પ્રભુ! મને વિશ્વાસ છે,” પછી તે માણસે નમન કરીને ઈસુનું ભજ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ઈસુએ કહ્યું, “હું આ જગતમાં આવ્યો છું, જેથી કરીને જગતનો ન્યાય થઈ શકે. હું આવ્યો છું જેથી આંધળ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જોઈ શકે અને હું આવ્યો છું, જેથી કરીને લોકો ધારે છે કે તેઓ જોઈ શકે છે તેઓ આંધળા થ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કેટલાક ફરોશીઓ ઈસુની નજીક હતા. તેઓએ ઈસુને આ કહેતા સાંભળ્યો. તેઓએ પૂછયું, “શું? તું એમ કહે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પણ આંધળા છી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ઈસુએ કહ્યું, “જો તમે ખરેખર આંધળા હોત તો તમને પાપનો દોષ ન લાગત, પણ તમે કહો છો કે તમે જુઓ છો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દોષિત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 જ્યારે ચાલતો હતો ત્યારે, તેણે એક આંધળા માણસને જોયો. આ માણસ જન્મથી આંધળ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ઈસુના શિષ્યોએ પૂછયું, “રાબ્બી, આ માણસ જન્મથી જ આંધળો છે. પરંતુ કોના પાપથી તે આંધળો જનમ્યો?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પાપે, કે તેના માબાપના પાપ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ઈસુએ ઉત્તર આપ્યો, “તે આ માણસનાં પાપ કે તેનાં માતાપિતાનાં પાપોથી આંધળો થયો નથી. આ માણસ આંધળ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્યો છે જેથી કરીને જ્યારે હું તેને સાજો કરું ત્યારે દેવનું સાર્મથ્ય લોકોને પ્રગટ કરાવી શક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હજુ પણ દિવસનો સમય છે, ત્યારે જેણે મને મોકલ્યો છે તેનાં કામ કરવાં જોઈએ. જ્યારે રાત હોય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રાત્રે કોઈ માણસ કામ કર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્યારે હું જગતમાં છું, હું જગતનો પ્રકાશ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ઈસુએ આમ કહ્યાં પછી, ઈસુ ધૂળ પર થૂંકયો તે સાથે થોડો કાદવ બનાવ્યો. ઈસુએ તે માણસની આંખો પર કાદ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ઈસુએ તે માણસને કહ્યું, “જા અને શિલોઆહના કુંડમાં ધોઈ નાખ.” (શિલોઆહ અર્થાત “મોકલેલા.”) તેથી તે મા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ંડ તરફ ગયો. તે આંખો ધોઈને પાછો આવ્યો. હવે તે જોઈ શક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ેટલાક માણસોએ આ માણસને પહેલા ભીખ માગતો જોયો હતો. આ લોકોએ અને તે માણસના પડોશીઓએ કહ્યું, “જુઓ! આ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માણસ છે જે હંમેશા બેસીને ભીખ માગત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ેટલાક લોકોએ કહ્યું, “હા! તે એ જ માણસ છે,” પણ બીજા લોકોએ કહ્યું, “ના, તે એ જ માણસ નથી. તે ફક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જેવો દેખાય છે.” તેથી તે માણસે પોતે કહ્યું કે, “હું એ જ માણસ છું જે પહેલાં આંધળ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લોકોએ પૂછયું, “શું બન્યું? તેં તારી દષ્ટિ કેવી રીતે મેળવ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માણસે ઉત્તર આપ્યો, “તે માણસ જેને લોકો ઈસુ કહે છે તેણે થોડો કાદવ બનાવ્યો. તેણે તે કાદવ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ખો પર મૂક્યો. પછી મને શિલોઆહ કુંડમાં ધોવા જવા કહ્યું, તેથી હું શિલોઆહ કુંડમાં જઈને ધોયા પછી દેખ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લોકોએ તે માણસને પૂછયું, “આ માણસ (ઈસુ) ક્યાં છે?” તે માણસે ઉત્તર આપ્યો, “હું જાણ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લોકો તે માણસને ફરોશીઓ પાસે લાવ્યા જે આંધળ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ઈસુએ કાદવ બનાવીને તે માણસની આંખો સાજી કરી. જે દિવસે ઈસુએ આ કર્યું તે વિશ્રામવા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હવે ફરોશીઓએ તે માણસને પૂછયું, ‘તેં તારી દષ્ટિ કેવી રીતે મેળવી?’તે માણસે ઉત્તર આપ્યો, “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આંખો પર કાદવ મૂક્યો. મેં આંખો ધોઈ, અને હવે હું જોઈ શક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2026-10-20T01:22:45Z</dcterms:created>
  <dcterms:modified xsi:type="dcterms:W3CDTF">2026-10-20T01:22:45Z</dcterms:modified>
  <dc:title>યોહાન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