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நீதிமானாயிருந்து, நியாயத்தையும் நீதியையும் செய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அவனுக்கு ஒரு குமாரன் பிறந்து, அவன் கள்ளனும் இரத்தஞ்சிந்துகிறவனும், மேற்சொல்லிய கடமைகளின்படி நடவ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அவனுக்கு ஒரு குமாரன் பிறந்து, அவன் கள்ளனும் இரத்தஞ்சிந்துகிறவனும், மேற்சொல்லிய கடமைகளின்படி நடவ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செய்த எல்லா மீறுதல்களும் நினைக்கப்படுவதில்லை; அவன் தான் செய்த நீதியிலே பிழை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ల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ండ్రులు ద్రాక్షకాయలు తినగా పిల్లల పళ్లు పులిసెనని మీరు చెప్పుచు వచ్చెదరే; ఇశ్రా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నుగూర్చి ఈ సామెత మీ రెందుకు పలికెద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జీవముతోడు ఈ సామెత ఇశ్రాయేలీయులలో మీరిక పలుకర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మనుష్యులందరు నా వశములో ఉన్నారు, తండ్రులేమి కుమారులేమి అందరును నా వశ ములో ఉ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ముచేయువాడెవడో వాడే మరణ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ఒకడు నీతిపరుడై నీతిన్యాయములను అనుసరించువాడై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ర్వతములమీద భోజనము చేయకయు, ఇశ్రాయేలీయులు పెట్టుకొనిన విగ్రహముల తట్టు చూడకయు, తన పొరుగు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ను చెరపకయు, బహిష్టయైనదానిని కూడక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ఎవనినైనను భాదపెట్ట కయు, ఋణస్థునికి అతని తాకట్టును చెల్లించి బలా త్కారముచేత ఎవనికైనను నష్ట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కయునుండు వాడై, ఆకలిగల వానికి ఆహారమిచ్చి దిగంబరికి బట్టయ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డ్డికి అప్పియ్యకయు, లాభము చేపట్టకయు, అన్యాయము చేయకయు, నిష్పక్షపాతముగా న్యాయము తీ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థార్థపరుడై నా కట్టడలను గైకొనుచు నా విధుల నను సరించుచుండినయెడల వాడే నిర్దోషియగును, నిజ ముగా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ున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తే ఆ నీతిపరునికి కుమారుడు పుట్టగా వాడు బలాత్కారము చేయువాడై ప్రాణహానికరుడై, చేయరాని క్రియ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నినైనన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చేయవలసిన మంచి క్రియలలో దేనినైనను చేయకయుండినయెడల, అనగా పర్వతములమీద భోజనము చేయుటయు, తన పొరుగు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ను చెరుపుట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ీనులను దరిద్రు లను భాదపెట్టి బలాత్కారముచేత నష్టము కలుగ జేయు టయు, తాకట్టు చెల్లింపకపోవుట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 తట్టు చూచి హేయకృత్యములు జరిగించుట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ిచ్చి వడ్డి పుచ్చుకొనుటయు, లాభము చేపట్టుటయు ఈ మొదలగు క్రియలు చేసినయెడల వాడు బ్రదుక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డు, ఈ హేయక్రియలన్ని చేసెను గనుక అవశ్యముగా వానికి మరణశిక్ష విధింపబడును, వాడు తన ప్రాణ 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నే ఉత్తరవాది 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అతనికి కుమారుడు పుట్టగా ఆ కుమారుడు తన తండ్రిచేసిన పాపములన్నిటిని చూచి, ఆలోచించుకొని అ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యలు చేయకయుండినయెడల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పర్వతములమీద భోజ నము చేయకయు, ఇశ్రాయేలీయులు పెట్టుకొనిన విగ్రహ ములతట్టు చూడకయు, తన పొరుగు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ను చెరప క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ఎవనినైనను బాధపెట్టకయు, తాకట్టు ఉంచు కొనకయు, బలాత్కారముచేత నష్టపరచకయు, ఆకలి గలవానికి ఆహారమ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ంబరికి బట్టయ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బీదవాని మీద అన్యాయముగా చెయ్యి వేయక లాభముకొరకు అప్పియ్యకయు, వడ్డి పుచ్చుకొనకయు నుండినవాడై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ుల నాచరించుచు నా కట్టడల ననుసరించుచు నుండిన యెడల అతడు తన తండ్రిచేసిన దోషమునుబట్టి చావడు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శ్యముగా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ని తండ్రి క్రూరుడై పరులను బాధపెట్టి బలాత్కారముచేత తన సహోదరులను నష్టపరచి తన జనులలో తగని క్రి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 గనుక అతడే తన దోషమునుబట్టి మరణ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మీరుకుమారుడు తన తండ్రి యొక్క దోష శిక్షను ఏల మోయుటలేదని చెప్పుకొను చున్నారు. 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న్యాయముల ననుసరించి నా కట్టడలన్నిటిని అనుసరించి గైకొనెను గనుక అతడు అవ శ్యముగా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ాపము చేయువాడే మరణము నొందును; తండ్రియొక్క దోష శిక్షను కుమారుడు మోయుటలేదని కుమారుని దోష శిక్ష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మోయడు, నీతిపరుని నీతి ఆ నీతిపరునికే చెందును, దుష్టుని దుష్టత్వము ఆ దుష్టునికే చె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అయితే దుష్టుడు తాను చేసిన పాపములన్నిటిని విడిచి, నా కట్టడలన్నిటిని అనుసరించి నీతిని అనుస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ు జరిగించినయెడల అతడు మర ణము నొందడు, అవశ్యముగా అతడు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అతడు చేసిన అపరాధములలో ఒకటియు జ్ఞాపకములోనికి రాదు, అతని నీతినిబట్టి అతడు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దుష్టులు మరణము నొందుటచేత నా కేమాత్రమైన సంతోషము కలుగునా? వారు తమ ప్రవర్తనను దిద్ద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ుటయే నాకు సంతోషమ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అయితే నీతిపరుడు తన నీతిని విడిచి పాపము చేసి, దుష్టులు చేయు హేయక్రియలన్నిటి ప్రకారము జ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ంచినయెడల అతడు బ్రదుకునా? అతడు చేసిన నీతి కార్యములు ఏమాత్రమును జ్ఞాపకములోనికి రావు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ఘాతకుడై చేసిన పాపమునుబట్టి మరణ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అయితేయెహోవా మార్గము న్యాయము కాదని మీరు చెప్పుచున్నారు. ఇశ్రాయేలీయులారా, నా మాట ఆలకించుడి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 న్యాయమే మీ మార్గమే గదా అన్యాయమై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తి పరుడు తన నీతిని విడిచి పాపము చేసినయెడల అతడు దానినిబట్టి మరణము నొందును; తాను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నుబట్టియేగదా అతడు మరణమునొం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రియు దుష్టుడు తాను చేయుచు వచ్చిన దుష్టత్వమునుండి మరలి నీతి న్యాయములను జరి గించిన యెడల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 రక్ష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ఆలోచించుకొని తాను చేయుచువచ్చిన అతిక్రమక్రియ లన్నిటిని చేయక మానెను గనుక అతడు మరణమునొంద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శ్యముగా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యితే ఇశ్రాయేలీయులుయెహోవా మార్గము న్యాయముకాదని చెప్పుచున్నారు. ఇశ్రాయేలీయులారా, నా మార్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ేగాని మీ మార్గము న్యాయ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ాబట్టి ఇశ్రాయేలీయు లారా, యెవని ప్రవర్తననుబట్టి వానికి శిక్ష విధింతును. మనస్సు త్రిప్పుకొని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రమములు మీకు శిక్షాకారణ ములు కాకుండునట్లు వాటినన్నిటిని విడిచిపెట్ట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ీరు జరిగించిన అక్రమ క్రియలన్నిటిని విడిచి నూతన హృదయమును నూతన బుద్దియు తెచ్చుకొనుడి. ఇశ్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ీయులారా, మీరెందుకు మరణము నొందుదురు?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రణమునొందువాడు మరణము నొందుటనుబట్టి నేను సంతోషించువాడను కాను. కావున మీరు మనస్సుత్రిప్పుకొ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మీరు బ్రదుకుదుర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2026-10-20T09:16:58Z</dcterms:created>
  <dcterms:modified xsi:type="dcterms:W3CDTF">2026-10-20T09:16:58Z</dcterms:modified>
  <dc:title>యెహెజ్కేలు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