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சத்துருக்கள் எவ்வளவாய்ப் பெருகியிருக்கிறார்கள்! எனக்கு விரோதமாய் எழும்புகிறவர்கள் அநேக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ிடத்தில் அவனுக்கு இரட்சிப்பு இல்லையென்று, என் ஆத்துமாவைக் குறித்துச் சொல்லுகிறவர்கள் அநேகராயிருக்கிறார்கள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கர்த்தாவே, நீர் என் கேடகமும் என் மகிமையும், என் தலையை உயர்த்துகிறவருமா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 செவிகொடுத்த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 நோக்கிச் சத்தமிட்டுக் கூப்பிட்டேன்; அவர் தமது பரிசுத்த பர்வதத்திலிருந்து எனக்குச் செவிகொடுத்தார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டுத்து நித்திரை செய்தேன்; விழித்துக்கொண்டேன்; கர்த்தர் என்னைத் தாங்க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விரோதமாகச் சுற்றிலும் படையெடுத்து வருகிற பதினாயிரம்பேருக்கும் நான் பயப்ப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 எழுந்தருளும்; என் தேவனே, என்னை இரட்சியும். நீர் என் பகைஞர் எல்லாரையும் தாடையிலே அடித்து, துன்மார்க்கருடைய பற்களைத் தகர்த்துப்போட்ட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ட்சிப்பு கர்த்தருடையது; தேவரீருடைய ஆசீர்வாதம் உம்முடைய ஜனத்தின்மேல் இருப்பதாக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ೇ, ನನ್ನನ್ನು ಕಳವಳಪಡಿಸುವವರು ಹೆಚ್ಚಿದ್ದಾರೆ! ನನಗೆ ವಿರೋಧವಾಗಿ ಏಳುವವರು ಅನೇಕ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ೇವರಲ್ಲಿ ಇವನಿಗೆ ಯಾವ ಸಹಾಯವೂ ಇಲ್ಲವೆಂದು ನನ್ನ ವಿಷಯದಲ್ಲಿ ಅನೇಕರು ಹೇಳುತ್ತಾರೆ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ಓ ನನ್ನ ಕರ್ತನೇ, ನನಗೆ ಗುರಾಣಿಯೂ ನನ್ನ ಘನವೂ ನನ್ನ ತಲೆ ಎತ್ತುವವನೂ ನೀ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 ಧ್ವನಿಯೆತ್ತಿ ಕರ್ತನಿಗೆ ಮೊರೆಯಿಟ್ಟೆನು; ಆತನು ತನ್ನ ಪರಿಶುದ್ಧ ಪರ್ವತದಿಂದ ನನ್ನ ಮೊರೆಯ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ೇ ನನ್ನನ್ನು ಕಾಪಾಡಿದ್ದರಿಂದ ನಾನು ಮಲಗಿ ನಿದ್ದೆಗೈದು ಎಚ್ಚತ್ತ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ಗೆ ವಿರೋಧವಾಗಿ ಸುತ್ತಲೂ ಮುತ್ತಿದ ಹತ್ತು ಸಾವಿರ ಜನರಿಗೆ ಭಯಪ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ಏಳು; ಓ ನನ್ನ ದೇವರೇ, ನನ್ನನ್ನು ರಕ್ಷಿಸು. ನೀನು ನನ್ನ ಶತ್ರುಗಳೆಲ್ಲರ ದವಡೆಯ ಮೇಲೆ ಹೊಡೆದು ಭಕ್ತಿಹೀ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್ಲುಗಳನ್ನು ಮುರಿದ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ರಕ್ಷಣೆಯು ಕರ್ತನದೇ; ನಿನ್ನ ಜನರ ಮೇಲೆ ನಿನ್ನ ಆಶೀರ್ವಾದ ಉಂಟ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2026-10-21T06:37:33Z</dcterms:created>
  <dcterms:modified xsi:type="dcterms:W3CDTF">2026-10-21T06:37:33Z</dcterms:modified>
  <dc:title>ಕೀರ್ತನೆಗಳು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