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ஆண்டவர் சொல்லுகிறது என்னவென்றால்: வேலைசெய்கிற ஆறுநாளிலும் கிழக்குக்கு எதிரான உட்பிராகாரத்தினுடைய வாசல் பூட்டப்பட்டிருந்து, ஓய்வுநாளிலும் மாதப்பிறப்பிலும் திறக்கப்பட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திபதி வெளிவாசல் மண்டபத்தின் வழியாய் பிரவேசித்து, வாசல் நிலையண்டையிலே நிற்கக்கடவன்; ஆசாரியர்களோ அவனுடைய தகனபலியையும், அவனுடைய சமாதான பலிகளையும் படைக்கக்கடவர்கள்; அவன் வாசற்படியிலே ஆராதனை செய்து, பின்பு புறப்படுவானாக; அந்த வாசல் சாயங்காலமட்டும் பூட்டப்படாதிருப்ப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ு ஜனங்களும் ஓய்வுநாட்களிலும் மாதப்பிறப்புகளிலும் அந்த வாசலின் நடையிலே கர்த்தருடைய சந்நிதியில் ஆராதனை செய்யக்கட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பதி ஓய்வுநாளிலே கர்த்தருக்குப் பலியிடும் தகனபலி, பழுதற்ற ஆறு ஆட்டுக்குட்டிகளும் பழுதற்ற ஒரு ஆட்டுக்கடாவ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க்கடாவோடே போஜனபலியாக ஒரு மரக்கால் மாவையும், ஆட்டுக்குட்டிகளோடே போஜனபலியாகத் தன் திராணிக்குத்தக்கதாய்த் தருகிற ஈவையும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ான நாளிலோ, அவன் பழுதற்ற ஒரு இளங்காளையையும், பழுதற்ற ஆறு ஆட்டுக்குட்டிகளையுடைய ஒரு ஆட்டுக்கடாவையும் பலியி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ஜனபலியாக இளங்காளையோடே ஒரு மரக்கால் மாவையும், ஆட்டுக்கடாவோடே ஒரு மரக்கால் மாவையும், ஆட்டுக்குட்டிகளோடே தன் திராணிக்குத்தக்கதாய், ஒவ்வொரு மரக்கால் மாவோடே ஒருபடி எண்ணெயையும் படை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பதி வருகிறபோது வாசல்மண்டபத்தின் வழியாய்ப் பிரவேசித்து, அது வழியாய்த் திரும்பப் புறப்பட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த்தின் ஜனங்கள் குறிக்கப்பட்ட நாட்களில் கர்த்தருடைய சந்நிதியில் வரும்போது, ஆராதனை செய்கிறதற்காக வடக்கு வாசல்வழியாய் உட்பிரவேசித்தவன் தெற்கு வாசல்வழியாய்ப் புறப்படவும், தெற்குவாசல்வழியாய் உட்பிரவேசித்தவன் வடக்குவாசல் வழியாய்ப் புறப்படவும்கடவன்; தான் பிரவேசித்த வாசல் வழியாய்த் திரும்பிப்போகாமல், தனக்கு எதிரான வழியாய்ப் புறப்பட்டுப்போவான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ட்பிரவேசிக்குபோது, அதிபதி அவர்கள் நடுவிலே அவர்களோடேகூட உட்பிரவேசித்து, அவர்கள் புறப்படும்போது அவனும்கூடப் புறப்படுவான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உட்பிரவேசிக்குபோது, அதிபதி அவர்கள் நடுவிலே அவர்களோடேகூட உட்பிரவேசித்து, அவர்கள் புறப்படும்போது அவனும்கூடப் புறப்படுவான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களிலும் குறிக்கப்பட்ட காலங்களிலும் அவன் படைக்கும் போஜனபலியாவது: காளையோடே ஒரு மரக்கால் மாவும், ஆட்டுக்கடாவோடே ஒரு மரக்கால் மாவும், ஆட்டுக்குட்டிகளோடே அவன் திராணிக்குத்தக்கதாய்த் தருகிற ஒரு ஈவும், ஒவ்வொரு மரக்கால் மாவோடே ஒருபடிஎண்ணெயும் கொடு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 உற்சாகமான தகனபலியாகிலும், சமாதான பலிகளையாகிலும் கர்த்தருக்கு உற்சாகமாய்ச் செலுத்தவேண்டுமென்றால், அவனுக்குக் கிழக்கு நோக்கிய எதிரான வாசல் திறக்கப்படுவதாக; அப்பொழுது அவன் ஓய்வுநாளில் செய்கிறதுபோல, தன் தகனபலியையும் தன் சமாதானபலியையும் செலுத்தி, பின்பு புறப்படக்கடவன்; அவன் புறப்பட்டபின்பு வாசல் பூட்டப்பட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னந்தோறும் ஒரு வயதான பழுதற்ற ஒரு ஆட்டுக்குட்டியைக் கர்த்தருக்குத் தகனபலியாகப் படைக்கக்கடவாய்; காலைதோறும் அதைப்படை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ோடே காலைதோறும் போஜனபலியாக ஒரு மரக்கால் மாவிலே ஆறத்தொரு பங்கையும், மெல்லிய மாவைப் பிசையுபடிக்கு ஒருபடி எண்ணெயிலே மூன்றத்தொரு பங்கையும் படைக்கக்கடவாய்; இது அன்றாடம் கர்த்தருக்குப் படைக்கவேண்டிய நித்திய கட்டளையான போஜனபலி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க் காலைதோறும் அன்றாட தகனபலியாக ஆட்டுக்குட்டியையும் போஜனபலியையும் எண்ணெயையும் செலுத்துவார்கள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் சொல்லுகிறது என்னவென்றால்: அதிபதி தன் குமாரரில் ஒருவனுக்குத் தன் சுதந்தரத்தில் ஒரு பங்கைக் கொடுத்தால், அது அவன் குமாரருடையதாயிருக்கும்; அது சுதந்தரவீதமாய் அவர்களுக்குச் சொந்தம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ஊழியக்காரரில் ஒருவனுக்குத் தன் சுதந்தரத்தில் ஒரு பங்கைக் கொடுத்தானேயாகில், அது விடுதலையின் வருஷமட்டும் அவனுடையதாயிருந்து, பின்பு திரும்ப அதிபதியின் வசமாய்ச் சேரும்; அதின் சுதந்தரம் அவன் குமாரருக்கே உரியது, அது அவர்களுடையத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பதியானவன் ஜனத்தை இடுக்கண் செய்து, அவர்களின் சொந்தமானதற்கு அவர்களைப் புறம்பாக்கி, அவர்களுடைய சுதந்தரத்திலிருந்து ஒன்றும் எடுக்கலாகாது; என் ஜனத்தில் ஒருவரும் தங்கள் சொந்தமானதற்குப் புறம்பாக்கப்பட்டுச் சிதறடிக்கப்படாதபடிக்கு அவன் தன் சொந்தத்திலே தன் குமாரருக்குச் சுதந்தரம் கொடுக்க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வாசலின் பக்கத்தில் இருந்த நடைவழியாய் என்னை வடக்குக்கு எதிரான ஆசாரியர்களுடைய பரிசுத்த அறைவீடுகளுக்கு அழைத்துக்கொண்டுபோனார்; அவ்விடத்தில் மேற்கே இருபுறத்திலும் ஒரு இடம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என்னை நோக்கி: குற்றநிவாரணபலியையும் பாவநிவாரணபலியையும் போஜனபலியையும் ஆசாரியர்கள் வெளிப்பிராகாரத்திலே கொண்டுபோய் ஜனங்களைப் பரிசுத்தம்பண்ணாதபடிக்கு, அவர்கள் அவைகளைச் சமைக்கிறதற்கும் சுடுகிறதற்குமான ஸ்தலம் இதுவே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வர் என்னை வெளிப்பிராகாரத்தில் அழைத்துக்கொண்டுபோய், என்னைப் பிராகாரத்தின் நாலு முலைகளையும் கடந்துபோகப்பண்ணினார்; பிராகாரத்து ஒவ்வொரு முலையிலும் ஒவ்வொரு முற்றம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ராகாரத்தின் நாலு முலைகளிலும் புகைத்துவாரங்களுள்ள இந்த முற்றங்கள் நாற்பது முழ நீளமும், முப்பது முழ அகலமுமானவைகள்; இந்த நாலு முளை முற்றங்களுக்கும் ஒரே அளவு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நாலுக்கும் சுற்றிலும் உள்ளே ஒரு சுற்றுக்கட்டு உண்டாயிருந்தது; இந்தச் சுற்றுக்கட்டுகளின் சுற்றிலும் அடுப்புகள் போடப்பட்ட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என்னை நோக்கி: இவைகள் ஜனங்கள் இடும் பலிகளை ஆலயத்தின் பணிவிடைக்காரர் சமைக்கிற வீடு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భువైన యెహోవా సెలవిచ్చునదేమనగాతూర్పు తట్టు చూచు లోపటి ఆవరణపు గుమ్మము, పనిచేయు ఆరు ది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యబడియుండి, విశ్రాంతి దినమునను అమా వాస్య దినమునను తీయబడి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ధిపతి బయట మంటపమునకు పోవుమార్గముగా ప్రవేశించి, గుమ్మపు ద్వారబంధముల దగ్గర నిలువబడగా, యాజ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హనబలిపశువులను సమాధానబలిపశువులను అతనికి సిద్ధ పరచవలెను; అతడు గుమ్మముదగ్గర నిలువబడి ఆరాధనచేస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లుపలికి పోవును, అయితే సాయంకాలము కాకమునుపే గుమ్మము మూ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విశ్రాంతిదినములలోను అమావాస్యలలోను దేశజనులు ఆ తలుపుదగ్గర నిలువబడి యెహోవాకు ఆరాధన చేయ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విశ్రాంతిదినమున అధిపతి యెహోవాకు అర్పింప వలసిన దహనబలి యేదనగా, నిర్దోషమైన ఆరు గొఱ్ఱ పిల్ల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దోషమైన యొక పొట్టే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పొట్టేలుతో తూమెడు పిండిగల నైవేద్యము చేయవలెను, గొఱ్ఱపిల్లలతో కూడ శక్తికొలది నైవేద్యమును, తూ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టింటికి మూడు పళ్ల నూనెయు తే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అమావాస్యనాడు నిర్దోషమైన చిన్న కోడెను నిర్దోషమైన ఆరు గొఱ్ఱ పిల్లలను నిర్దోషమైన యొక పొట్టే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ైవేద్యమును సిద్ధపరచవలెను, ఎద్దుతోను పొట్టేలుతోను తూమెడు పిండిని గొఱ్ఱపిల్లలతో శక్తికొల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డిని అర్పింపవలెను, తూము ఒకటింటికి మూడు పళ్ల నూనె నైవేద్య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ధిపతి ప్రవేశించునప్పుడు గుమ్మపు మంటపమార్గముగా ప్రవేశించి అతడు ఆ మార్గ ముగానే వెలుపలికి పో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దేశజనులు నియామక కాలములయందు యెహోవా సన్నిధిని ఆరా ధన చేయుటకై వచ్చునప్పుడు ఉత్తరపు గుమ్మ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గా వచ్చిన వారు దక్షిణపు గుమ్మపు మార్గముగా వెళ్ల వలెను, దక్షిణపు గుమ్మపు మార్గముగా వచ్చిన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పు గుమ్మపు మార్గముగా వెళ్ళవలెను. తాము వచ్చిన దారినే యెవరును తిరిగిపోక అందరును తిన్నగా వెలు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ధిపతి వారితో కలిసి ప్రవేశింపగా వారు ప్రవేశించుదురు, వారు బయలు వెళ్లునప్పుడు అందరును క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వెళ్ల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ండుగదినములలోను నియామక కాలములలోను ఎద్దుతోగాని పొట్టేలుతో గాని తూమెడు పిండియు, గొఱ్ఱపిల్ల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క్తికొలది పిండియు, తూము ఒకటింటికి మూడుపళ్ల నూనెయు నైవేద్యముగా అర్పింప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కు స్వేచ్ఛార్పణమైన దహనబలి నైనను స్వేచ్ఛార్పణమైన సమాధానబలినైనను అధిపతి యర్పించ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ర్పుతట్టు గుమ్మము తీయవలెను; విశ్రాంతి దినమున అర్పించునట్లు దహనబలిని సమాధానబలిని అర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పోవలెను; అతడు వెళ్లిపోయిన తరువాత గుమ్మము మూయబ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ప్రతి దినము నిర్దోషమైన యేడాది మగ గొఱ్ఱపిల్లను దహన బలిగా అర్పింపవలెను; అనుదినము ఉదయ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అర్పింపవలెను. మరియు అనుదినము ఉదయమున దానితో నైవేద్య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ది ఎట్లనగా తూమెడు గోధుమ పిండిలో ఆరవ పాలును పిండి కలుపుటకు పడి నూనెయు నుండవలెను; ఇవి ఎవ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ద్దుపరచలేని నిత్య మైన కట్టడ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గొఱ్ఱపిల్లలను నైవేద్యమును నూనెను అనుదినము ఉదయముననే నిత్యదహనబలిగా అర్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ైన యెహోవా సెలవిచ్చునదేమనగా అధిపతి తన కుమారులలో ఎవనికైనను భూమి ఇచ్చిన యెడల అది య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కి స్వాస్థ్యమైనందున అతని కుమారుల దగును. అది వారసత్వమువలన వచ్చిన దానివంటి స్వాస్థ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అతడు తన పని వారిలో ఎవని కైనను భూమి ఇచ్చినయెడల విడు దల సంవత్సరమువరకే అది వాని హక్కై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కి మరల వచ్చును; అప్పుడు అతని కుమారులు అతని స్వాస్థ్యమునకు మాత్రము హక్కుదార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నులు తమ స్వాస్థ్యము ననుభ వింపకుండ అధిపతి వారి భూమిని ఆక్రమింపకూడదు; నా జనులు తమ భూములను విడ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ిపోకుండునట్లు అతడు తన భూమిలోనుండి తన కుమారులకు భాగముల న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ిమ్మట అతడు గుమ్మపు మధ్యగోడమార్గముగా ఉత్తర దిశ చూచుచున్న యాజకులకు ఏర్పడిన ప్రతిష్ఠిత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ులలోనికి నన్ను తీసికొనిరాగా అచ్చట వెనుకతట్టు పశ్చిమదిక్కున స్థలమొకట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తిష్ఠితములగు వస్తువులను బయటి ఆవరణములోనికి కొనివచ్చియాజ కులు జనులను ప్రతిష్ఠించుటకై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రాధపరిహారార్థ బలిపశుమాంసమును పాపపరిహారార్థ బలిపశుమాంసమును వండుచు నైవేద్యములను కాల్చుచ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ిదియే యని నాతో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బయటి ఆవరణములోనికి నన్ను తీసికొనివచ్చి ఆవరణపు నాలుగు మూలలను నన్ను త్రిప్పగా, ఆవరణమ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మూలను మరియొక ఆవరణమున్నట్ట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వరణపు మూలమూలను ఆవరింపబడిన ఆవరణమొకటి కనబడెను. ఒక్కొక్కటి నలువది మూరల నిడివియు ముప్పది మూ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ను గలిగి నాలుగును ఏకపరిమాణ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ఆ నాలుగింటిలోను చుట్టు పంక్తిగానున్న అటకలుండెను, చుట్టునున్న అటకల క్రింద పొయి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ది వంటచేయువారి స్థలము, ఇక్కడ మందిరపరిచారకులు జనులు తెచ్చు బలిపశుమాంసమును వండుదురని ఆయన న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2026-10-21T09:36:35Z</dcterms:created>
  <dcterms:modified xsi:type="dcterms:W3CDTF">2026-10-21T09:36:35Z</dcterms:modified>
  <dc:title>యెహెజ్కేలు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