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child Samuel ministered unto the LORD before Eli. And the word of the LORD was precious in those days; there was no open vis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child Samuel ministered unto the LORD before Eli. And the word of the LORD was precious in those days; there was no open visio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came to pass at that time, when Eli was laid down in his place, and his eyes began to wax dim, that he could not see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came to pass at that time, when Eli was laid down in his place, and his eyes began to wax dim, that he could not see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before the lamp of God went out in the temple of the LORD, where the ark of God was, and Samuel was laid down to sleep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before the lamp of God went out in the temple of the LORD, where the ark of God was, and Samuel was laid down to sleep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the LORD called Samuel: and he answered, Here am I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e ran unto Eli, and said, Here am I; for you called me. And he said, I called not; lie down again. And he went and lay dow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e ran unto Eli, and said, Here am I; for you called me. And he said, I called not; lie down again. And he went and lay dow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LORD called yet again, Samuel. And Samuel arose and went to Eli, and said, Here am I; for you did call me. And he answered, I called not, my son; lie down agai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LORD called yet again, Samuel. And Samuel arose and went to Eli, and said, Here am I; for you did call me. And he answered, I called not, my son; lie down agai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LORD called yet again, Samuel. And Samuel arose and went to Eli, and said, Here am I; for you did call me. And he answered, I called not, my son; lie down agai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Samuel did not yet know the LORD, neither was the word of the LORD yet revealed unto hi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LORD called Samuel again the third time. And he arose and went to Eli, and said, Here am I; for you did call me. And Eli perceived that the LORD had called the chil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LORD called Samuel again the third time. And he arose and went to Eli, and said, Here am I; for you did call me. And Eli perceived that the LORD had called the chil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LORD called Samuel again the third time. And he arose and went to Eli, and said, Here am I; for you did call me. And Eli perceived that the LORD had called the chil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 Eli said unto Samuel, Go, lie down: and it shall be, if he call you, that you shall say, Speak, LORD; for your servant hears. So Samuel went and lay down in his plac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 Eli said unto Samuel, Go, lie down: and it shall be, if he call you, that you shall say, Speak, LORD; for your servant hears. So Samuel went and lay down in his plac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LORD came, and stood, and called as at other times, Samuel, Samuel. Then Samuel answered, Speak; for your servant hear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LORD came, and stood, and called as at other times, Samuel, Samuel. Then Samuel answered, Speak; for your servant hear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LORD said to Samuel, Behold, I will do a thing in Israel, at which both the ears of every one that hears it shall tingl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LORD said to Samuel, Behold, I will do a thing in Israel, at which both the ears of every one that hears it shall tingl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that day I will perform against Eli all things which I have spoken concerning his house: when I begin, I will also make an en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that day I will perform against Eli all things which I have spoken concerning his house: when I begin, I will also make an en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told him that I will judge his house for ever for the iniquity which he knows; because his sons made themselves vile, and he restrained them no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told him that I will judge his house for ever for the iniquity which he knows; because his sons made themselves vile, and he restrained them no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told him that I will judge his house for ever for the iniquity which he knows; because his sons made themselves vile, and he restrained them no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refore I have sworn unto the house of Eli, that the iniquity of Eli's house shall not be purged with sacrifice nor offering for ev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refore I have sworn unto the house of Eli, that the iniquity of Eli's house shall not be purged with sacrifice nor offering for eve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amuel lay until the morning, and opened the doors of the house of the LORD. And Samuel feared to show Eli the visio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amuel lay until the morning, and opened the doors of the house of the LORD. And Samuel feared to show Eli the visio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n Eli called Samuel, and said, Samuel, my son. And he answered, Here am I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said, What is the thing that the LORD has said unto you? I pray you hide it not from me: God do so to you, and more also, if you hide any thing from me of all the things that he said unto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said, What is the thing that the LORD has said unto you? I pray you hide it not from me: God do so to you, and more also, if you hide any thing from me of all the things that he said unto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said, What is the thing that the LORD has said unto you? I pray you hide it not from me: God do so to you, and more also, if you hide any thing from me of all the things that he said unto you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Samuel told him everything, and hid nothing from him. And he said, It is the LORD: let him do what seems him goo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Samuel told him everything, and hid nothing from him. And he said, It is the LORD: let him do what seems him goo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Samuel grew, and the LORD was with him, and did let none of his words fall to the groun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Samuel grew, and the LORD was with him, and did let none of his words fall to the groun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ll Israel from Dan even to Beersheba knew that Samuel was established to be a prophet of the LOR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ll Israel from Dan even to Beersheba knew that Samuel was established to be a prophet of the LORD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LORD appeared again in Shiloh: for the LORD revealed himself to Samuel in Shiloh by the word of the LOR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LORD appeared again in Shiloh: for the LORD revealed himself to Samuel in Shiloh by the word of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என்னும் பிள்ளையாண்டான் ஏலிக்கு முன்பாகக் கர்த்தருக்குப் பணிவிடை செய்துகொண்டிருந்த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நாட்களிலே கர்த்தருடைய வசனம் அபூர்வமாயிருந்தது; பிரத்தியட்சமான தரிசனம் இருந்த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நாள் ஏலி தன்னுடைய ஸ்தானத்திலே படுத்துக்கொண்டிருந்தான்; அவன் பார்க்கக் கூடாதபடிக்கு அ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கள் இருளடைந்த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 இருக்கிற கர்த்தருடைய ஆலயத்தில் தேவனுடைய விளக்கு அணைந்துபோகுமுன்னே சாமுவ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ுத்துக்கொண்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, சாமுவேலைக் கூப்பிட்டார். அதற்கு அவன்: இதோ, இருக்கிறேன் என்று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லியினிடத்தில் ஓடி, இதோ, இருக்கிறேன்; என்னைக் கூப்பிட்டீரே என்றான். அதற்கு அவன்: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வில்லை, திரும்பிப்போய்ப் படுத்துக்கொள் என்றான்; அவன் போய்ப்படுத்து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கர்த்தர் சாமுவேலே என்று கூப்பிட்டார்; அப்பொழுது சாமுவேல் எழுந்திருந்து ஏலியி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: இதோ, இருக்கிறேன்; என்னைக் கூப்பிட்டீரே என்றான். அதற்கு அவன்: என் மகனே, நான் உ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வில்லை. திரும்பிப்போய்ப் படுத்துக்கொ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முவேல் கர்த்தரை இன்னும் அறியாதிருந்தான்; கர்த்தருடைய வார்த்தை அவனுக்கு இன்னும் வெளி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றுபடியும் மூன்றாம்விசை: சாமுவேலே என்று கூப்பிட்டார். அவன் எழுந்திருந்து ஏலியி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, இதோ, இருக்கிறேன்; என்னைக் கூப்பிட்டீரே என்றான். அப்பொழுது கர்த்தர் பிள்ளையாண்டா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கிறார் என்று ஏலி அற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முவேலை நோக்கி: நீ போய்ப்படுத்துக்கொள்; உன்னைக் கூப்பிட்டால், அப்பொழுது நீ: கர்த்தாவே சொல்ல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யேன் கேட்கிறேன் என்று சொல் என்றான்; சாமுவேல் போய், தன்னுடைய ஸ்தானத்திலே படுத்து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வந்து நின்று, முன்போல: சாமுவேலே சாமுவேலே என்று கூப்பிட்டார்; அதற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முவேல்: சொல்லும்; அடியேன் கேட்கிற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சாமுவேலை நோக்கி: இதோ, நான் இஸ்ரவேலில் ஒரு காரியத்தைச் செய்வேன்; அதைக் கேட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வ்வொருவனுடைய இரண்டு காதுகளிலும் அது தொனித்துக்கொண்ட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ஏலியின் குடும்பத்திற்கு விரோதமாகச் சொன்ன யாவையும், அவன்மேல் அந்நாளிலே வரப்பண்ணுவேன்; அ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டங்கவும் அதை முடிக்கவும் போ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ுமாரர் தங்கள்மேல் சாபத்தை வரப்பண்ணுகிறதை அவன் அறிந்திருந்தும், அவர்களை அடக்காமற்போ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த்தினிமித்தம், நான் அவன் குடும்பத்துக்கு என்றும் நீங்காத நியாயத்தீர்ப்புச் செய்வ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அறிவ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ஏலியின் குடும்பத்தார் செய்த அக்கிரமம் ஒருபோதும் பலியினாலாவது காணிக்கையினாலா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விர்த்தியாவதில்லை என்று ஏலியின் குடும்பத்தைக்குறித்து ஆணையிட்டிருக்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விடியற்காலமட்டும் படுத்திருந்து, கர்த்தருடைய ஆலயத்தின் கதவுகளைத் திறந்தான்; சாமு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லிக்கு அந்தத் தரிசனத்தை அறிவிக்கப் பய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லியோ: சாமுவேலே, என் மகனே என்று சாமுவேலைக் கூப்பிட்டான். அவன்: இதோ, இருக்கிற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கர்த்தர் உன்னிடத்தில் சொன்ன காரியம் என்ன? எனக்கு அதை மறைக்கவேண்டாம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ிடத்தில் சொன்ன சகல காரியத்திலும் யாதொன்றை எனக்கு மறைத்தாயானால், தேவன் உனக்கு அதற்குச் சரிய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ற்கு அதிகமாகவும் செய்வாராக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ாமுவேல் ஒன்றையும் அவனுக்கு மறைக்காமல், அந்தக் காரியங்களையெல்லாம்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த்தான். அதற்கு அவன்: அவர் கர்த்தர்; அவர் தமது பார்வைக்கு நலமானதைச் செய்வாராக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வளர்ந்தான்; கர்த்தர் அவனுடனேகூட இருந்தார்; அவர் தம்முடைய எல்லா வார்த்தை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ையாகிலும் தரையிலே விழுந்து போகவி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கர்த்தருடைய தீர்க்கதரிசிதான் என்று தாண்முதல் பெயெர்செபாமட்டுமுள்ள சகல இஸ்ரவேல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பின்னும் சீலோவிலே தரிசனம் தந்தருளினார்: கர்த்தர் சீலோவிலே தம்முடைய வார்த்தை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முவேலுக்குத் தம்மை வெளிப்படு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2026-09-17T23:55:46Z</dcterms:created>
  <dcterms:modified xsi:type="dcterms:W3CDTF">2026-09-17T23:55:46Z</dcterms:modified>
  <dc:title>1 சாமுவேல்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