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டலின் தண்ணீர்கள் குறைந்து, நதியும் வற்றி வற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் வளர்க்கிற குளங்களைக் கூலிக்கு அணைக்கட்டுகிற அனைவருடைய அணைக்கட்டுகளும் உடைந்து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ఐగుప్తునుగూర్చిన దేవోక్తి యెహోవా వేగముగల మేఘము ఎక్కి ఐగుప్తునకు వచ్చుచున్నాడు ఐగుప్తు విగ్రహ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సన్నిధిని కలవరపడును ఐగుప్తీయుల గుండె కరగ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ఐగుప్తీయులమీదికి ఐగుప్తీయులను రేపెదను సహోదరులమీదికి సహోదరులు పొరుగువారిమీదికి పొరుగ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ుదురు పట్టణముతో పట్టణము యుద్ధము చేయును రాజ్యముతో రాజ్యము యుద్ధమ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ఐగుప్తీయులయొక్క శౌర్యము నశించును వారి ఆలోచనశక్తిని నేను మాన్పివేసెదను కావ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యొద్దకును గొణుగువారి యొద్దకును కర్ణపిశాచిగలవారియొద్దకును సోదెగాండ్రయొద్దకును విచార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ఐగుప్తీయులను క్రూరమైన అధికారికి అప్పగించె దను బలాత్కారుడైన రాజు వారి నేలును అని ప్రభ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ున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ముద్రజలములు ఇంకిపోవును నదియును ఎండి పొడినేల య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టి పాయలును కంపుకొట్టును ఐగుప్తు కాలువలు ఇంకి యెండిపోవును రెల్లును తుంగలును వా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ైలునదీప్రాంతమున దాని తీరముననున్న బీడులును దానియొద్ద విత్తబడిన పైరంతయు ఎండి కొట్టుకొని పోయి కనబ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ాలరులును దుఃఖించెదరు నైలునదిలో గాలములు వేయువారందరు ప్రలాపించె దరు జలములమీద వలలు వేయ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శించ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ువ్వెనతో దువ్వబడు జనుపనారపని చేయువారును తెల్లని బట్టలు నేయువారును సిగ్గుపడుదురు. రాజ్య స్తంభ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గొట్ట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ూలిపని చేయువారందరు మనోవ్యాధి ప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ఫరోయొక్క జ్ఞానులైన ఆలోచనకర్తలు సోయను అధిపతులు కేవలము అవివేకులైరి. ఆలోచనశక్తి పశుప్రాయమాయె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ి కుమారుడను పూర్వపురాజుల కుమారుడనని ఫరోతో మీరెట్లు చెప్ప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జ్ఞానులు ఏమైరి? సైన్యములకధిపతియగు యెహోవా ఐగుప్తునుగూర్చి నిర్ణయించినదానిని వారు గ్రహించి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 వలె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ోయను అధిపతులు అవివేకులైరి నోపు అధిపతులు మోసపోయిరి. ఐగుప్తు గోత్ర నిర్వాహకులు అది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ునట్లు చ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ఐగుప్తుమీద మూర్ఖతగల ఆత్మను కుమ్మరించి యున్నాడు మత్తుడు తన వాంతిలో తూలిపడునట్లు ఐగుప్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పని అంతటి విషయమై వారు తూలచేస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లయైనను తోకయైనను కొమ్మయైనను రెల్లయినను ఐగుప్తులో పని సాగింపువారెవరును ల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దినమున ఐగుప్తీయులు స్త్రీలవంటివారగుదురు. సైన్యములకధిపతియగు యెహోవా వారిపైన తన చెయ్యి ఆడ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డుచుండు ఆయన చెయ్యి చూచి వారు వణకి భయ 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ూదాదేశము ఐగుప్తునకు భయంకరమగును తమకువిరోధముగా సైన్యములకధిపతియగు యెహోవా ఉద్దేశించినదానిని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 ప్రస్తాపించినయెడల ఐగుప్తీయులు వణ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న కనానుభాషతో మాటలాడుచు యెహోవా వారమని ప్రమాణముచేయు అయిదు పట్టణములు ఐగుప్తుదేశములో ఉం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లో ఒకటి నాశనపు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దినమున ఐగుప్తుదేశము మధ్యను యెహోవాకు ఒక బలిపీఠమును దాని సరిహద్దునొద్ద యెహోవాకు ప్రతిష్ఠి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 స్తంభము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ది ఐగుప్తుదేశములో సైన్యములకధిపతియగు యెహో వాకు సూచనగాను సాక్ష్యార్థముగాను ఉండును. బాధకు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యెహోవాకు మొఱ్ఱపెట్టగా ఆయన వారి నిమిత్తము శూరుడైన యొక రక్షకుని పంపును అతడు వారిని విమోచ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ఐగుప్తీయులు తెలిసికొనునట్లు యెహోవా తన్ను వెల్లడిపరచుకొనును ఆ దినమున ఐగుప్తీయులు యెహోవాను తెలి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రు వారు బలి నైవేద్యముల నర్పించి ఆయనను సేవించెదరు యెహోవాకు మ్రొక్కుకొనెదరు తాము చేసి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ొక్కుబడులను చెల్ల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వారిని కొట్టును స్వస్థపరచవలెనని ఐగుప్తీయులను కొట్టును వారు యెహోవా వైపు తిరుగగా ఆయన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 నంగీకరించి వారిని స్వస్థ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దినమున ఐగుప్తునుండి అష్షూరుకు రాజమార్గ మేర్పడును అష్షూరీయులు ఐగుప్తునకును ఐగుప్తీయులు అష్షూర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ను వచ్చుచు పోవుచునుందురు ఐగుప్తీయులును అష్షూరీయులును యెహోవాను సేవిం 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దినమున ఐగుప్తు అష్షూరీయులతోకూడ ఇశ్రాయేలు మూడవ జనమై భూమిమీద ఆశీర్వాద కారణముగ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ైన్యములకధిపతియగు యెహోవా నా జనమైన ఐగుప్తీయులారా, నా చేతుల పనియైన అష్షూరీయులారా, నా స్వాస్థ్య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ారా,మీరు ఆశీర్వదింపబడుదురని చెప్పి వారిని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యెషయా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