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ுக்கு நித்தியஜீவன் உண்டென்று நீங்கள் அறியவும், தேவகுமாரனுடைய நாமத்தின் மேல் நீங்கள் விசுவாசமாயிருக்கவும், தேவகுமாரனுடைய நாமத்தின் மேல் விசுவாசமாயிருக்கிற உங்களுக்கு இவைகளை எழுதியிர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ுக்கு நித்தியஜீவன் உண்டென்று நீங்கள் அறியவும், தேவகுமாரனுடைய நாமத்தின் மேல் நீங்கள் விசுவாசமாயிருக்கவும், தேவகுமாரனுடைய நாமத்தின் மேல் விசுவாசமாயிருக்கிற உங்களுக்கு இவைகளை எழுதியிருக்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எதையாகிலும் அவருடைய சித்தத்தின்படிகேட்டால், அவர் நமக்குச் செவிகொடுக்கிறாரென்பதே அவரைப் பற்றி நாம் கொண்டிருக்கிற தைரிய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ம் எதைக் கேட்டாலும் அவர் நமக்குச் செவிகொடுக்கிறாரென்று நாம் அறிந்திருந்தோமானால், அவரிடத்தில் நாம் கேட்டவைகளைப் பெற்றுக்கொண்டோமென்றும் அறிந்திரு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ம் எதைக் கேட்டாலும் அவர் நமக்குச் செவிகொடுக்கிறாரென்று நாம் அறிந்திருந்தோமானால், அவரிடத்தில் நாம் கேட்டவைகளைப் பெற்றுக்கொண்டோமென்றும் அறிந்திருக்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ு ஏதுவல்லாத பாவத்தைத் தன் சகோதரன் செய்ய ஒருவன் கண்டால், அவன் வேண்டுதல்செய்யக்கடவன், அப்பொழுது அவனுக்கு ஜீவனைக் கொடுப்பார்; யாருக்கென்றால், மரணத்துக்கு ஏதுவல்லாத பாவத்தைச் செய்தவர்களுக்கே; மரணத்துக்கு ஏதுவான பாவமுண்டு, அதைக்குறித்து வேண்டுதல்செய்ய நான் சொல்ல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ு ஏதுவல்லாத பாவத்தைத் தன் சகோதரன் செய்ய ஒருவன் கண்டால், அவன் வேண்டுதல்செய்யக்கடவன், அப்பொழுது அவனுக்கு ஜீவனைக் கொடுப்பார்; யாருக்கென்றால், மரணத்துக்கு ஏதுவல்லாத பாவத்தைச் செய்தவர்களுக்கே; மரணத்துக்கு ஏதுவான பாவமுண்டு, அதைக்குறித்து வேண்டுதல்செய்ய நான் சொல்ல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ு ஏதுவல்லாத பாவத்தைத் தன் சகோதரன் செய்ய ஒருவன் கண்டால், அவன் வேண்டுதல்செய்யக்கடவன், அப்பொழுது அவனுக்கு ஜீவனைக் கொடுப்பார்; யாருக்கென்றால், மரணத்துக்கு ஏதுவல்லாத பாவத்தைச் செய்தவர்களுக்கே; மரணத்துக்கு ஏதுவான பாவமுண்டு, அதைக்குறித்து வேண்டுதல்செய்ய நான் சொல்ல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ீதியெல்லாம் பாவந்தான்; என்றாலும் மரணத்துக்கு ஏதுவல்லாத பாவமுமுண்ட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னால் பிறந்த எவனும் பாவஞ்செய்யானென்று அறிந்திருக்கிறோம்; தேவனால் பிறந்தவன் தன்னைக் காக்கிறான், பொல்லாங்கன் அவனைத் தொ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னால் பிறந்த எவனும் பாவஞ்செய்யானென்று அறிந்திருக்கிறோம்; தேவனால் பிறந்தவன் தன்னைக் காக்கிறான், பொல்லாங்கன் அவனைத் தொ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ம் தேவனால் உண்டாயிருக்கிறோமென்றும், உலகமுழுவதும் பொல்லாங்கனுக்குள் கிடக்கிறதென்றும் அறிந்திருக்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நாம் சத்தியமுள்ளவரை அறிந்துகொள்வதற்கு தேவனுடைய குமாரன் வந்து நமக்குப் புத்தியைத் தந்திருக்கிறாரென்றும் அறிவோம்; அவருடைய குமாரனாகிய இயேசுகிறிஸ்து என்னப்பட்ட சத்தியமுள்ளவருக்குள்ளும் இருக்கிறோம்; இவரே மெய்யான தேவனும் நித்தியஜீவனுமாய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நாம் சத்தியமுள்ளவரை அறிந்துகொள்வதற்கு தேவனுடைய குமாரன் வந்து நமக்குப் புத்தியைத் தந்திருக்கிறாரென்றும் அறிவோம்; அவருடைய குமாரனாகிய இயேசுகிறிஸ்து என்னப்பட்ட சத்தியமுள்ளவருக்குள்ளும் இருக்கிறோம்; இவரே மெய்யான தேவனும் நித்தியஜீவனுமாய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நாம் சத்தியமுள்ளவரை அறிந்துகொள்வதற்கு தேவனுடைய குமாரன் வந்து நமக்குப் புத்தியைத் தந்திருக்கிறாரென்றும் அறிவோம்; அவருடைய குமாரனாகிய இயேசுகிறிஸ்து என்னப்பட்ட சத்தியமுள்ளவருக்குள்ளும் இருக்கிறோம்; இவரே மெய்யான தேவனும் நித்தியஜீவனுமாயிரு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ள்ளைகளே, நீங்கள் விக்கிரகங்களுக்கு விலகி, உங்களைக் காத்துக்கொள்வீர்களாக. ஆமெ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வானவரே கிறிஸ்து என்று விசுவாசிக்கிற எவனும் தேவனால் பிறந்திருக்கிறான்; பிறப்பித்தவரிடத்தில் அன்புகூருகிற எவனும் அவரால் பிறப்பிக்கப்பட்டவனிடத்திலும் அன்புகூரு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வானவரே கிறிஸ்து என்று விசுவாசிக்கிற எவனும் தேவனால் பிறந்திருக்கிறான்; பிறப்பித்தவரிடத்தில் அன்புகூருகிற எவனும் அவரால் பிறப்பிக்கப்பட்டவனிடத்திலும் அன்புகூரு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ம் தேவனிடத்தில் அன்புகூர்ந்து அவருடைய கற்பனைகளைக் கைக்கொள்ளும்போது, தேவனுடைய பிள்ளைகளிடத்தில் அன்புகூருகிறோமென்று அறிந்து கொள்ளு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ம் தேவனிடத்தில் அன்புகூர்ந்து அவருடைய கற்பனைகளைக் கைக்கொள்ளும்போது, தேவனுடைய பிள்ளைகளிடத்தில் அன்புகூருகிறோமென்று அறிந்து கொள்ளு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ம் தேவனுடைய கற்பனைகளைக் கைக்கொள்வதே அவரிடத்தில் அன்புகூருவதாம்; அவருடைய கற்பனைகள் பாரமானவைகளுமல்ல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ால் பிறப்பதெல்லாம் உலகத்தை ஜெயிக்கும்; நம்முடைய விசுவாசமே உலகத்தை ஜெயிக்கிற ஜெய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வானவர் தேவனுடைய குமாரனென்று விசுவாசிக்கிறவனேயன்றி உலகத்தை ஜெயிக்கிறவன் யார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யேசுகிறிஸ்துவாகிய இவரே ஜலத்தினாலும் இரத்தத்தினாலும் வந்தவர்; ஜலத்தினாலே மாத்திரமல்ல, ஜலத்தினாலும் இரத்தத்தினாலும் வந்தவர். ஆவியானவர் சத்தியமாகையால், ஆவியானவரே சாட்சிகொடுக்கிறவ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யேசுகிறிஸ்துவாகிய இவரே ஜலத்தினாலும் இரத்தத்தினாலும் வந்தவர்; ஜலத்தினாலே மாத்திரமல்ல, ஜலத்தினாலும் இரத்தத்தினாலும் வந்தவர். ஆவியானவர் சத்தியமாகையால், ஆவியானவரே சாட்சிகொடுக்கிறவ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[பரலோகத்திலே சாட்சியிடுகிறவர்கள் மூவர், பிதா, வார்த்தை, பரிசுத்த ஆவி என்பவர்களே, இம்மூவரும் ஒன்றாயிருக்கிறார்கள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[பரலோகத்திலே சாட்சியிடுகிறவர்கள் மூவர், பிதா, வார்த்தை, பரிசுத்த ஆவி என்பவர்களே, இம்மூவரும் ஒன்றாயிருக்கிறார்கள்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லோகத்திலே] சாட்சியிடுகிறவைகள் மூன்று, ஆவி, ஜலம், இரத்தம் என்பவைகளே, இம்மூன்றும் ஒருமைப்பட்ட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ம் மனுஷருடைய சாட்சியை ஏற்றுக்கொண்டால், அதைப்பார்க்கிலும் தேவனுடைய சாட்சி அதிகமாயிருக்கிறது; தேவன் தமது குமாரனைக் குறித்துக் கொடுத்த சாட்சி இதுவ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ம் மனுஷருடைய சாட்சியை ஏற்றுக்கொண்டால், அதைப்பார்க்கிலும் தேவனுடைய சாட்சி அதிகமாயிருக்கிறது; தேவன் தமது குமாரனைக் குறித்துக் கொடுத்த சாட்சி இதுவ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டைய குமாரனிடத்தில் விசுவாசமாயிருக்கிறவன் அந்தச் சாட்சியைத் தனக்குள்ளே கொண்டிருக்கிறான்; தேவனை விசுவாசியாதவனோ, தேவன் தம்முடைய குமாரனைக் குறித்துக்கொடுத்த சாட்சியை விசுவாசியாததினால் அவரைப் பொய்யராக்கு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டைய குமாரனிடத்தில் விசுவாசமாயிருக்கிறவன் அந்தச் சாட்சியைத் தனக்குள்ளே கொண்டிருக்கிறான்; தேவனை விசுவாசியாதவனோ, தேவன் தம்முடைய குமாரனைக் குறித்துக்கொடுத்த சாட்சியை விசுவாசியாததினால் அவரைப் பொய்யராக்குகி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நமக்கு நித்திய ஜீவனைத் தந்திருக்கிறார், அந்த ஜீவன் அவருடைய குமாரனில் இருக்கிறதென்பதே அந்தச்சாட்சியா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ுமாரனை உடையவன் ஜீவனை உடையவன், தேவனுடைய குமாரன் இல்லாதவன் ஜீவன் இல்லாதவ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8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ಮಗೆ ನಿತ್ಯಜೀವವು ಉಂಟೆಂದು ನೀವು ತಿಳಿಯುವ ಹಾಗೆಯೂ ನೀವು ದೇವರ ಮಗನ ಹೆಸರಿನಲ್ಲಿ ನಂಬಿಕೆಯಿಡುವ ಹಾಗೆಯೂ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 ಹೆಸರಿನಲ್ಲಿ ನಂಬಿಕೆಯಿಡುವ ನಿಮಗೆ ಇವು ಗಳನ್ನು ಬರೆದ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ವು ಆತನ ಚಿತ್ತಾನುಸಾರ ವಾಗಿ ಏನಾದರೂ ಬೇಡಿಕೊಂಡರೆ ಆತನು ಕೇಳು ತ್ತಾನೆಂಬ ಭರವಸವು ಆತನಲ್ಲಿ ನಮಗು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ಾವು ಏನು ಬೇಡಿಕೊಂಡರೂ ಆತನು ನಮ್ಮ ವಿಜ್ಞಾಪನೆಯನ್ನು ಕೇಳುತ್ತಾನೆಂಬದು ನಮಗೆ ಗೊತ್ತಾಗಿದ್ದರೆ ನಾವು ಆಶಿಸಿದವ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ಿಂದ ನಮಗೆ ದೊರೆತವೆಂಬದು ನಮಗೆ ತಿಳಿದ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ಯಾವನಾದರೂ ತನ್ನ ಸಹೋದರನು ಮರಣಕರವಲ್ಲದ ಪಾಪಮಾಡುವ ದನ್ನು ಕಂಡರೆ ಅವನು ಬೇಡಿಕೊಳ್ಳಲಿ; ಆಗ ಆತನು ಮರಣಕರವಲ್ಲ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ಮಾಡುವವರಿಗೆ ಜೀವವನ್ನು ದಯಪಾಲಿಸುವನು. ಮರಣಕರವಾದ ಪಾಪವುಂಟು; ಈ ಪಾಪದ ವಿಷಯವಾಗಿ ಅವನು ಬೇಡಿಕೊಳ್ಳ ಬೇಕೆಂದ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ನೀತಿಯೆಲ್ಲವೂ ಪಾಪವಾಗಿದೆ; ಆದರೂ ಮರಣಕರವಲ್ಲದ ಪಾಪವು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ದೇವರಿಂದ ಹುಟ್ಟಿರುವವನು ಪಾಪಮಾಡುವವ ನಲ್ಲವೆಂಬದು ನಮಗೆ ಗೊತ್ತದೆ. ದೇವರಿಂದ ಹುಟ್ಟಿದ ವನು ತನ್ನನ್ನು ತ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ಪಾಡಿಕೊಳ್ಳುವನು; ಕೆಡುಕನು ಅವನನ್ನು ಮುಟ್ಟ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ಾವು ದೇವರಿಗೆ ಸಂಬಂಧಪಟ್ಟವರಾಗಿದ್ದೇವೆಂದೂ ಲೋಕವೆಲ್ಲವು ಕೆಟ್ಟತನದಲ್ಲಿ ಬಿದ್ದಿದೆ ಎಂದೂ ನಮಗೆ ಗೊ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ದೇವರ ಮಗನು ಬಂದು ನಾವು ಸತ್ಯವಾಗಿರುವಾತ ನನ್ನು ಅರಿತುಕೊಳ್ಳುವ ಹಾಗೆ ನಮಗೆ ತಿಳುವಳಿಕೆಯನ್ನು ಕೊಟ್ಟಿದ್ದಾನೆಂಬ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ಗೆ ಗೊತ್ತದೆ. ನಾವು ಆ ಮಗನಾದ ಯೇಸು ಕ್ರಿಸ್ತನಲ್ಲಿ ಇರುವವರಾಗಿ ಸತ್ಯವಾಗಿರುವಾತನಲ್ಲಿದ್ದೇವೆ. ಈತನೇ ಸತ್ಯ ದೇವ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ತ್ಯಜೀವವೂ 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ಚಿಕ್ಕ ಮಕ್ಕಳೇ, ವಿಗ್ರಹಗಳಿಗೆ ದೂರವಾಗಿರುವಂತೆ ನಿಮ್ಮನ್ನು ಕಾಪಾಡಿಕೊಳ್ಳಿರ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ೇಸುವು ಕ್ರಿಸ್ತನಾಗಿದ್ದಾನೆಂದು ನಂಬುವ ಯಾವನಾದರೂ ದೇವರಿಂದ ಹುಟ್ಟಿದವನಾಗಿದ್ದಾನೆ; ತನ್ನನ್ನು ಹುಟ್ಟಿಸಿದಾ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ೀತಿ ಸುವ ಪ್ರತಿಯೊಬ್ಬನು ಆತನಿಂದ ಹುಟ್ಟಿದವನನ್ನು ಸಹ ಪ್ರೀತ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ಾವು ದೇವರನ್ನು ಪ್ರೀತಿಸಿ ಆತನ ಆಜ್ಞೆಗಳನ್ನು ಅನುಸರಿಸುವದರಿಂದಲೇ ದೇವರ ಮಕ್ಕಳನ್ನು ಪ್ರೀತಿಸುತ್ತೇವೆಂಬ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ುಕೊಳ್ಳ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ೇವರ ಪ್ರೀತಿ ಏನಂದರೆ ಆತನ ಆಜ್ಞೆಗಳನ್ನು ಕೈಕೊಂಡು ನಡೆಯುವದೇ, ಆತನ ಆಜ್ಞೆಗಳು ಕಠಿಣ ವಾದವುಗಳ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ಾಕಂದರೆ ದೇವರಿಂದ ಹುಟ್ಟಿರು ವಂಥದೆಲ್ಲವು ಲೋಕವನ್ನು ಜಯಿಸುತ್ತದೆ. ಲೋಕವನ್ನು ಜಯಿಸಿದಂಥ ಆ ಜಯವು ನಮ್ಮ ನಂಬಿಕೆಯ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ೇಸುವು ದೇವರ ಮಗನೆಂದು ನಂಬಿದವನೇ ಅಲ್ಲದೆ ಲೋಕವನ್ನು ಜಯಿಸುವವನ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ಈತನೇ ಅಂದರೆ ಯೇಸು ಕ್ರಿಸ್ತನೇ ನೀರಿನಿಂದಲೂ ರಕ್ತದಿಂದಲೂ ಬಂದಾತನು; ನೀರಿನಿಂದ ಮಾತ್ರವಲ್ಲದೆ ನೀರಿನ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ತದಿಂದಲೂ ಬಂದನು; ಇದಕ್ಕೆ ಸಾಕ್ಷಿಕೊಡುವಾತನು ಆತ್ಮನೇ; ಯಾಕಂದರೆ ಆತ್ಮನು ಸತ್ಯವ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ಪರಲೋಕದಲ್ಲಿ ಸಾಕ್ಷಿಕೊಡುವವರು ಮೂವರಿದ್ದಾರೆ; ಅವರು ಯಾರಂದರೆ ತಂದೆಯು, ವಾಕ್ಯವು ಮತ್ತು ಪರಿಶುದ್ಧಾತ್ಮ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ವರಾಗಿರುವ ಇವರು ಒಂದ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ತ್ಮ ನೀರು ರಕ್ತ ಈ ಮೂವರು ಭೂಮಿಯ ಮೇಲೆ ಸಾಕ್ಷಿ ಹೇಳುತ್ತಾರೆ; ಈ ಮೂವರು ಒಂದೇಯಾಗಿ ಒಪ್ಪಿಕೊಳ್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ವು ಮನುಷ್ಯರ ಸಾಕ್ಷಿಯನ್ನು ತೆಗೆದುಕೊಳ್ಳುವದಾದರೆ ದೇವರ ಸಾಕ್ಷಿಯು ಅದಕ್ಕಿಂತ ದೊಡ್ಡದಾಗಿದೆಯಲ್ಲಾ. ಯಾಕಂದರೆ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 ವಿಷಯದಲ್ಲಿ ದೇವರು ಕೊಟ್ಟ ಸಾಕ್ಷಿಯು ಇದೇ ಆ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ದೇವರ ಮಗನಲ್ಲಿ ನಂಬಿಕೆ ಇಟ್ಟವನು ಆ ಸಾಕ್ಷಿಯನ್ನು ತನ್ನಲ್ಲೇ ಹೊಂದಿದ್ದಾನೆ. ದೇವರನ್ನು ನಂಬದವನು ಆ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ಳ್ಳುಗಾರನನ್ನಾಗಿ ಮಾಡಿದ್ದಾನೆ; ಹೇಗೆಂದರೆ ದೇವರು ತನ್ನ ಮಗನ ವಿಷಯವಾಗಿ ಕೊಟ್ಟ ಸಾಕ್ಷಿಯಲ್ಲಿ ಅವನು ನಂಬಿಕೆಯಿ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 ಸಾಕ್ಷಿ ಯಾವದಂದರೆ ದೇವರು ನಮಗೆ ನಿತ್ಯಜೀವವನ್ನು ಅನುಗ್ರಹಿಸಿದನು.ಈ ಜೀವವು ಆತನ ಮಗನಲ್ಲಿ ಅದೆ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ಯಾವನಲ್ಲಿ (ದೇವರ) ಮಗನು ಇದ್ದಾನೋ ಅವನಿಗೆ ಜೀವ ಉಂಟು; ಯಾವನಲ್ಲಿ ದೇವರ ಮಗನು ಇರುವ ದಿಲ್ಲವೋ ಅವನಿಗೆ ಜೀವವ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2026-10-20T03:06:52Z</dcterms:created>
  <dcterms:modified xsi:type="dcterms:W3CDTF">2026-10-20T03:06:52Z</dcterms:modified>
  <dc:title>1 ಯೋಹಾನನು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