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ோசே தன் மாமனாகிய எத்திரோவினிடத்துக்கு வந்து: நான் எகிப்திலிருக்கிற என் சகோதரரிடத்துக்குத் திரும்பிப்போய், அவர்கள் இன்னும் உயிரோடே இருக்கிறார்களா என்று பார்க்கும்படிப் புறப்பட்டுப்போக உத்தரவு தரவேண்டும் என்றான். அப்பொழுது எத்திரோ மோசேயை நோக்கி: சுகமாய்ப் போய்வார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 கர்த்தர் மீதியானிலே மோசேயை நோக்கி: நீ எகிப்துக்குத் திரும்பிப் போ, உன் பிராணனை வாங்கத்தேடின மனிதர் எல்லாரும் இறந்து போன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மோசே தன் மனைவியையும் தன் பிள்ளைகளையும் கழுதையின் மேல் ஏற்றிக்கொண்டு, எகிப்து தேசத்துக்குத் திரும்பினான்; தேவனுடைய கோலையும் மோசே தன் கையிலே பிடித்துக்கொண்டுபோ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் மோசேயை நோக்கி: நீ எகிப்திலே திரும்பிப் போய்ச் சேர்ந்தபின், நான் உன் கையில் அளித்திருக்கிற அற்புதங்கள் யாவையும் பார்வோனுக்கு முன்பாகச் செய்யும்படி எச்சரிக்கையாயிரு; ஆகிலும், நான் அவன் இருதயத்தைக் கடினப்படுத்துவேன்; அவன் ஜனத்தைப் போகவி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 பார்வோனோடே சொல்லவேண்டியது என்னவென்றால்: இஸ்ரவேல் என்னுடைய குமாரன், என் சேஷ்டபுத்திர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 பார்வோனோடே சொல்லவேண்டியது என்னவென்றால்: இஸ்ரவேல் என்னுடைய குமாரன், என் சேஷ்டபுத்திர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க்கு ஆராதனை செய்யும்படி என் குமாரனை அனுப்பிவிடு என்று கட்டளையிடுகிறேன்; அவனை விடமாட்டேன் என்பாயாகில் நான் உன்னுடைய குமாரனை, உன் சேஷ்ட புத்திரனைச் சங்கரிப்பேன் என்று கர்த்தர் சொன்னார் என்று சொல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ழியிலே தங்கும் இடத்தில் கர்த்தர் அவனுக்கு எதிர்ப்பட்டு, அவனைக் கொல்லப்பார்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ிப்போராள் கருக்கான ஒரு கல்லை எடுத்து, தன் புத்திரனுடைய நுனித்தோலை அறுத்து, அதை அவன் கால்களுக்கு முன்பாக எறிந்து: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பு அவர் அவனை விட்டு விலகினார். அப்பொழுது அவள்: விருத்த சேதனத்தினிமித்தம் நீர் எனக்கு இரத்த சம்பந்தமான புருஷன் என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ஆரோனை நோக்கி: நீ வனாந்தரத்தில் மோசேக்கு எதிர்கொண்டுபோ என்றார். அவன் போய், தேவபர்வதத்தில் அவனைச் சந்தித்து, அவனை முத்தஞ்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ோசே தன்னை அனுப்பின கர்த்தருடைய சகல வார்த்தைகளையும் அவர் தனக்குக் கட்டளையிட்ட சகல அடையாளங்களையும் ஆரோனுக்குத் தெரிவ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ோசேயும் ஆரோனும் போய், இஸ்ரவேல் புத்திரரின் மூப்பர் எல்லாரையும் கூடிவரச் செய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் மோசேக்குச் சொல்லிய சகல வார்த்தைகளையும் ஆரோன் சொல்லி, ஜனங்களின் கண்களுக்கு முன்பாக அந்த அடையாளங்களையு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னங்கள் விசுவாசித்தார்கள்; கர்த்தர் இஸ்ரவேல் புத்திரரைச் சந்தித்தார் என்றும், அவர்கள் படும் உபத்திரவங்களைக் கண்ணோக்கிப்பார்த்தார் என்றும், அவர்கள் கேட்டபோது, தலைகுனிந்துத் தொழுதுகொண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மோசே: அவர்கள் என்னை நம்பார்கள்; என் வாக்குக்குச் செவிகொடார்கள்; கர்த்தர் உனக்குத் தரிசனமாகவில்லை என்று சொல்லுவார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 நோக்கி: உன் கையில் இருக்கிறது என்ன என்றார். ஒரு கோல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ைத் தரையிலே போடு என்றார்; அவன் அதைத் தரையிலே போட்டபோது, அது சர்ப்பமாயிற்று; மோசே அதற்கு விலகி ஓ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மோசேயை நோக்கி: உன் கையை நீட்டி, அதின் வாலைப் பிடி என்றார்; அவன் தன் கையை நீட்டி, அதைப் பிடித்தபோது, அது அவன் கையிலே கோல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காமின் தேவனும் ஈசாக்கின் தேவனும் யாக்கோபின் தேவனுமாயிருக்கிற தங்கள் பிதாக்களுடைய தேவனாகிய கர்த்தர் உனக்கு தரிசனமானதை அவர்கள் நம்புவதற்கு இதுவே அடையாளம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லும், கர்த்தர் அவனை நோக்கி: உன் கையை உன் மடியிலே போடு என்றார்; அவன் தன் கையைத் தன் மடியிலே போட்டு, அதை வெளியே எடுக்கும்போது, இதோ, அவன் கை உறைந்த மழையைப்போல வெண்குஷ்டம் பிடித்த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: உன் கையைத் திரும்பவும் உன் மடியிலே போடு என்றார். அவன் தன் கையைத் திரும்பத் தன் மடியிலே போட்டு, தன் மடியிலிருந்து அதை வெளியே எடுத்தபோது, அது திரும்ப அவனுடைய மற்றச் சதையைப் போல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: முந்தின அடையாளத்தை அவர்கள் கண்டு, உன்னை நம்பாமலும் உனக்குச் செவிகொடாமலும் போனால், பிந்தின அடையாளத்தைக் கண்டு நம்பு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்விரண்டு அடையாளங்களையும் அவர்கள் நம்பாமலும், உன்வாக்குக்குச் செவிகொடாமலும் இருப்பார்களானால், அப்பொழுது நீ நதியின் தண்ணீரை மொண்டு நிலத்தில் ஊற்றுவாயாக; நதியில் மொண்ட தண்ணீர் வெட்டாந்தரையிலே இரத்தமாகும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ோசே கர்த்தரை நோக்கி: ஆண்டவரே, இதற்கு முன்னாவது, தேவரீர் உமது அடியானோடே பேசினதற்குப் பின்னாவது நான் வாக்குவல்லவன் அல்ல; நான் திக்குவாயும் மந்த நாவும் உள்ளவன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் அவனை நோக்கி: மனுஷனுக்கு வாயை உண்டாக்கினவர் யார்? ஊமையனையும் செவிடனையும் பார்வையுள்ளவனையும் குருடனையும் உண்டாக்கினவர் யார்? கர்த்தராகிய நான் அல்லவ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நீ போ; நான் உன் வாயோடே இருந்து, நீ பேசவேண்டியதை உனக்குப் போதிப்ப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ன்: ஆண்டவரே, நீர் அனுப்பச் சித்தமாயிருக்கிற யாரையாகிலும் அனுப்பும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மோசேயின் மேல் கோபமூண்டவராகி: லேவியனாகிய ஆரோன் உன் சகோதரன் அல்லவா? அவன் நன்றாய்ப் பேசுகிறவன் என்று அறிவேன்; அவன் உன்னைச் சந்திக்கப் புறப்பட்டு வருகிறான்; உன்னைக் காணும்போது அவன் இருதயம் மகிழ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வனோடே பேசி, அவன் வாயில் வார்த்தைகளை போடு; நான் உன் வாயிலும் அவன் வாயிலும் இருந்து, நீங்கள் செய்ய வேண்டியதை உங்களுக்கு உணர்த்து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உனக்குப் பதிலாக ஜனங்களோடே பேசுவான்; இவ்விதமாய் அவன் உனக்கு வாயாக இருப்பான்; நீ அவனுக்குத் தேவனாக இருப்ப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க் கோலையும் உன் கையிலே பிடித்துக்கொண்டுபோ, இதனால் நீ அடையாளங்களைச் செய்வாய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ಮೋಶೆಯು ಹೋಗಿ ತನ್ನ ಮಾವನಾದ ಇತ್ರೋನನ ಬಳಿಗೆ ಬಂದು ಅವನಿಗೆ--ಐಗುಪ್ತ ದಲ್ಲಿರುವ ನನ್ನ ಸಹೋದರರ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ತಿರುಗಿ ಹೋಗಿ ಅವರು ಇನ್ನೂ ಜೀವದಿಂದಿರುವರೋ ಎಂದು ನೋಡುವೆನು ಅಂದನು. ಇತ್ರೋನನು ಮೋಶೆಗೆ--ಸಮಾಧಾನದಿಂದ ಹೋಗ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ಕರ್ತನು ಮಿದ್ಯಾನಿನಲ್ಲಿ ಮೋಶೆಗೆ--ಐಗುಪ್ತಕ್ಕೆ ಹಿಂತಿರುಗಿ ಹೋಗು; ನಿನ್ನ ಪ್ರಾಣವನ್ನು ಹುಡುಕ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ೆಲ್ಲಾ ಸತ್ತಿ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ಮೋಶೆಯು ತನ್ನ ಹೆಂಡತಿಯನ್ನೂ ಮಕ್ಕಳನ್ನೂ ಕರ ಕೊಂಡು ಕತ್ತೆಯಮೇಲೆ ಹತ್ತಿಸಿ ಐಗುಪ್ತ ದೇಶಕ್ಕೆ ಹಿಂತಿರುಗ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ಮೋಶೆಯು ದೇವರ ಕೋಲನ್ನು ಕೈಯಲ್ಲ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ಕರ್ತನು ಮೋಶೆಗೆ--ನೀನು ಐಗುಪ್ತದೇಶಕ್ಕೆ ಹಿಂತಿರುಗಿ ಹೋಗು ವಾಗ ನಾನು ನಿನ್ನ ಕೈಯಿಂದ ಮಾಡಿಸಿದ ಎಲ್ಲಾ ಸೂಚ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್ಯಗಳನ್ನು ಫರೋಹನ ಮುಂದೆ ಮಾಡು. ಆದರೆ ನಾನು ಅವನ ಹೃದಯವನ್ನು ಕಠಿಣಪಡಿಸುವೆನು. ಅವನು ಜನರನ್ನು ಹೋಗಗೊಡ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ಗ ನೀನು ಫರೋಹನಿಗೆ--ಕರ್ತನು ಹೀಗೆ ಹೇಳುತ್ತಾನೆ; ಇಸ್ರಾಯೇಲು ನನ್ನ ಮಗನು. ಅವನು ನನ್ನ ಚೊಚ್ಚಲ ಮಗನೇ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(ಫರೋಹನೇ) ನಾನು ನಿನಗೆ ಹೇಳುವದೇನಂದರೆ--ನನ್ನ ಸೇವೆಮಾಡು ವಂತೆ ನನ್ನ ಮಗನನ್ನು ಕಳುಹಿಸು. ನೀ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ುವದನ್ನು ನಿರಾಕರಿಸಿದರೆ ಇಗೋ, ನಾನು ನಿನ್ನ ಮಗನನ್ನು ಅಂದರೆ ನಿನ್ನ ಚೊಚ್ಚಲಮಗನನ್ನು ಕೊಲ್ಲ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ಅವನು ದಾರಿಯ ವಸತಿ ಗೃಹದಲ್ಲಿ ದ್ದಾಗ ಕರ್ತನು ಅವನೆದುರಿಗೆ ಬಂದು ಅವನ ಪ್ರಾಣ ತೆಗೆಯಬೇಕೆಂದ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ಗ ಚಿಪ್ಪೋರಳು ಹದವಾದ ಕಲ್ಲನ್ನು ತೆಗೆದುಕೊಂಡು ತನ್ನ ಮಗನಿಗೆ ಸುನ್ನತಿ ಮಾಡಿ ಅದನ್ನು ಅವನ ಕಾಲುಗಳ ಮುಂದೆ ಹಾಕ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ಶೆಗೆ--ನಿಜವಾಗಿ ನೀನು ನನಗೆ ರಕ್ತದ ಗಂಡ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ಗ ಆತನು ಅವನನ್ನು ಬಿಟ್ಟನು. ಅವಳು--ಸುನ್ನತಿಯ ನಿಮಿತ್ತ ನೀನು ರಕ್ತದ ಗಂಡ ನಾಗಿದ್ದೀ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ಇದಲ್ಲದೆ ಕರ್ತನು ಆರೋನನಿಗೆ--ಮೋಶೆ ಯನ್ನು ಎದುರುಗೊಳ್ಳುವದಕ್ಕೆ ಅರಣ್ಯಕ್ಕೆ ಹೋಗು ಅಂದನು. ಅವನು ಹೋಗಿ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ಲ್ಲಿ ಅವನನ್ನು ಎದುರುಗೊಂಡು ಮುದ್ದ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ಮೋಶೆಯು ಆರೋನನಿಗೆ ತನ್ನನ್ನು ಕಳುಹಿಸಿದ ಕರ್ತನ ಎಲ್ಲಾ ಮಾತುಗಳನ್ನೂ ತನಗೆ ಆಜ್ಞಾಪಿಸಿ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ೂಚಕಕಾರ್ಯಗಳನ್ನೂ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ತರುವಾಯ ಮೋಶೆಯೂ ಆರೋನನೂ ಹೋಗಿ ಇಸ್ರಾಯೇಲ್‌ ಮಕ್ಕಳ ಹಿರಿಯರನ್ನೆಲ್ಲಾ ಒಟ್ಟುಗೂ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ಕರ್ತನು ಮೋಶೆಗೆ ಹೇಳಿದ ಮಾತುಗಳನ್ನೆಲ್ಲಾ ಆರೋನನು ಹೇಳಿ ಜನರ ಕಣ್ಣುಗಳ ಮುಂದೆ ಸೂಚಕ ಕಾರ್ಯಗಳನ್ನು ಮಾಡಲು.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ಕರ್ತನು ಇಸ್ರಾಯೇಲ್‌ ಮಕ್ಕಳನ್ನು ದರ್ಶಿಸಿ ಅವರ ಸಂಕಟವನ್ನು ನೋಡಿದ್ದಾನೆಂದು ಅವರು ಕೇಳಿದಾಗ ತಲೆಬಾಗ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ಾಧ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ಮೋಶೆಯು ಪ್ರತ್ಯುತ್ತರವಾಗಿ--ಆದರೆ ಇಗೋ, ಅವರು ನನ್ನನ್ನು ನಂಬುವದಿಲ್ಲ, ನನ್ನ ಮಾತನ್ನು ಕೇಳ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--ಕರ್ತನು ನಿನಗೆ ಕಾಣಿಸಿಕೊಳ್ಳಲಿಲ್ಲ ಎಂದು ಹೇಳ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ಕರ್ತನು ಅವನಿಗೆ--ನಿನ್ನ ಕೈಯಲ್ಲಿರುವದೇನು ಅಂದದ್ದಕ್ಕೆ ಅವನು--ಕೋಲ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ರ್ತನು ಅವನಿಗೆ--ಅದನ್ನು ನೆಲದ ಮೇಲೆ ಬಿಸಾಡು ಅಂದಾಗ ಅವನು ಅದನ್ನು ಬಿಸಾಡಿದನು; ಆಗ ಅದು ಸರ್ಪ ವಾಯಿತು. ಮೋಶ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ಂದ ಓಡಿ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ರ್ತನು ಮೋಶೆಗೆ--ನಿನ್ನ ಕೈಚಾಚಿ ಅದರ ಬಾಲ ವನ್ನು ಹಿಡಿ ಅಂದಾಗ ಅವನು ಕೈಚಾಚಿ ಅದನ್ನು ಹಿಡಿದ ಕೂಡಲೆ ಅದ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ಲ್ಲಿ ಕೋಲ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ರಿಂದ ಅವರು ತಮ್ಮ ಪಿತೃಗಳಾದ ಅಬ್ರಹಾಮ್‌ ಇಸಾಕ್‌ ಯಾಕೋಬ್‌ ಇವರ ಕರ್ತನಾದ ದೇವರು ನಿನಗೆ ಕಾಣಿಸಿದ್ದನ್ನು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ುವ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ಲ್ಲದೆ ಕರ್ತನು ಅವನ ಸಂಗಡ ಇನ್ನೂ ಮಾತನಾಡಿ--ನಿನ್ನ ಕೈಯನ್ನು ಉಡಿಯಲ್ಲಿ ಹಾಕು ಅಂದಾಗ ಅವನು ತನ್ನ ಕೈ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ಡಿಯಲ್ಲಿ ಹಾಕಿ ಹೊರಗೆ ತೆಗೆಯಲು ಇಗೋ, ಅವನ ಕೈ ಕುಷ್ಠದಿಂದ ಹಿಮದಂತೆ ಆ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ತನು ಅವನಿಗೆ--ನಿನ್ನ ಕೈಯನ್ನು ಉಡಿಯಲ್ಲಿ ಹಾಕು ಅಂದಾಗ ಅವನು ತನ್ನ ಕೈಯನ್ನು ಉಡಿಯಲ್ಲಿ ಹಾಕಿ ಉಡಿಯಿಂದ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ಯಲು ಇಗೋ, ಅದು ಅವನ ಬೇರೆ ದೇಹದಂತ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ು ನಿನ್ನನ್ನು ನಂಬದೆ ಮೊದಲನೆಯ ಮಹ ತ್ಕಾರ್ಯವನ್ನು ತಿರಸ್ಕರಿಸಿದರೂ ಎರಡನೆಯದನ್ನು ಲಕ್ಷ್ಯವಿಟ್ಟು ನಂಬ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ಎರಡೂ ಮಹತ್ಕಾರ್ಯ ಗಳನ್ನು ಅವರು ನಂಬದೆಯೂ ನಿನ್ನ ಮಾತನ್ನು ಕೇಳ ದೆಯೂ ಹೋದರೆ ನದಿಯ ನೀರನ್ನು ತೆಗೆದು ಒಣಗ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ಲದಮೇಲೆ ಸುರಿಯಬೇಕು. ಆಗ ನೀನು ನದಿಯಿಂದ ತೆಗೆದ ನೀರು ಒಣಗಿದ ನೆಲದ ಮೇಲೆ ರಕ್ತವಾಗ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ಮೋಶೆಯು ಕರ್ತನಿಗೆ--ಓ ನನ್ನ ಕರ್ತನೇ, ನಾನು ಮೊದಲಿನಿಂದಲೂ ನೀನು ನಿನ್ನ ದಾಸನ ಸಂಗಡ ಮಾತನಾಡಿದಂದಿನ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ಚಾತುರ್ಯವಿ ಲ್ಲದವನು. ನನ್ನ ಮಾತೂ ನಾಲಿಗೆಯೂ ಮಂದವಾಗಿವ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ಕ್ಕೆ ಕರ್ತನು ಅವನಿಗೆ--ಮನುಷ್ಯನಿಗೆ ಬಾಯಿ ಕೊಟ್ಟಾತನೂ ಮೂಕರನ್ನೂ ಕಿವುಡರನ್ನೂ ದೃಷ್ಟಿಯುಳ್ಳವರನ್ನೂ ಕುರುಡ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ಂಟುಮಾಡಿ ದಾತನೂ ಯಾರು? ಕರ್ತನಾದ ನಾನೇ ಅ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ಾಗಾದರೆ ಈಗ ಹೋಗು, ನಾನೇ ನಿನ್ನ ಬಾಯಿ ಯಾಗಿದ್ದು ನೀನು ಮಾತನಾಡತಕ್ಕದ್ದನ್ನು ನಿನಗೆ ಬೋಧಿಸ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ದಕ್ಕೆ ಮೋಶೆಯು--ಓ ನನ್ನ ಕರ್ತನೇ, ನೀನು ಕಳುಹಿಸಬೇಕೆಂದಿರುವವನನ್ನು ಕಳುಹಿಸು ಎಂದು ಬೇಡು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ು ಮೋಶೆಯ ಮೇಲೆ ಕೋಪಗೊಂಡು--ಲೇವಿಯನಾದ ಆರೋನನು ನಿನ್ನ ಸಹೋದರನಲ್ಲವೇ? ಅವನು ಚೆನ್ನಾಗಿ ಮಾತನಾಡ ಬಲ್ಲ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ಬಲ್ಲೆನು. ಇಗೋ, ಅವನು ನಿನ್ನನ್ನು ಎದುರು ಗೊಳ್ಳುವದಕ್ಕೆ ಬರುತ್ತಾನೆ. ಅವನು ನಿನ್ನನ್ನು ನೋಡಿ ತನ್ನ ಹೃದ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ನಂ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 ಸಂಗಡ ನೀನು ಮಾತನಾಡಿ ಹೇಳಬೇಕಾದ ಮಾತು ಗಳನ್ನು ಅವನಿಗೆ ತಿಳಿಸಬೇಕು. ನಿನ್ನ ಬಾಯಿಗೂ ಅವನ ಬಾಯ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ಾಯವಾಗಿದ್ದು ನೀನು ಮಾಡತಕ್ಕದ್ದನ್ನು ಕಲ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ನಿನಗಾಗಿ ಜನರ ಸಂಗಡ ಮಾತನಾಡುವನು. ಅವನು ನಿನಗೆ ಬಾಯಿಯಾಗಿ ರುವನು; ನೀನು ಅವನಿಗೆ ದೇವರಂತಿರ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ಈ ಕೋಲನ್ನು ನಿನ್ನ ಕೈಯಲ್ಲಿ ತಕ್ಕೊಳ್ಳಬೇಕು. ನೀನು ಇದರಿಂದಲೇ ಆ ಸೂಚಕಕಾರ್ಯಗಳನ್ನು ಮಾಡ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2026-10-20T03:33:53Z</dcterms:created>
  <dcterms:modified xsi:type="dcterms:W3CDTF">2026-10-20T03:33:53Z</dcterms:modified>
  <dc:title>ವಿಮೋಚನಾಕಾಂಡ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