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எழுந்தருளுவார், அவருடைய சத்துருக்கள் சிதறுண்டு, அவரைப் பகைக்கிறவர்கள் அவருக்கு முன்பாக ஓடிப்போ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எழுந்தருளுவார், அவருடைய சத்துருக்கள் சிதறுண்டு, அவரைப் பகைக்கிறவர்கள் அவருக்கு முன்பாக ஓட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கை பறக்கடிக்கப்படுவதுபோல அவர்களைப் பறக்கடிப்பீர்; மெழுகு அக்கினிக்குமுன் உருகுவதுபோல துன்மார்க்கர் தேவனுக்குமுன் அழி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கை பறக்கடிக்கப்படுவதுபோல அவர்களைப் பறக்கடிப்பீர்; மெழுகு அக்கினிக்குமுன் உருகுவதுபோல துன்மார்க்கர் தேவனுக்குமுன் அழி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ோ தேவனுக்குமுன்பாக மகிழ்ந்து களிகூர்ந்து, ஆனந்த சந்தோஷமடை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ப்பாடி, அவருடைய நாமத்தைக் கீர்த்தனம்பண்ணுங்கள்; வனாந்தரங்களில் ஏறிவருகிறவருக்கு வழியை ஆயத்தப்படுத்துங்கள்; அவருடைய நாமம் யேகோவா, அவருக்கு முன்பாகக் களிகூ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ப்பாடி, அவருடைய நாமத்தைக் கீர்த்தனம்பண்ணுங்கள்; வனாந்தரங்களில் ஏறிவருகிறவருக்கு வழியை ஆயத்தப்படுத்துங்கள்; அவருடைய நாமம் யேகோவா, அவருக்கு முன்பாகக் களிகூ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்முடைய பரிசுத்த வாசஸ்தலத்திலிருக்கிற தேவன், திக்கற்ற பிள்ளைகளுக்குத் தகப்பனும், விதவைகளுக்கு நியாயம் விசாரிக்கிறவருமா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னிமையானவர்களுக்கு வீடுவாசல் ஏற்படுத்தி, கட்டுண்டவர்களை விடுதலையாக்குகிறார்; துரோகிகளோ வறண்ட பூமியில் தங்க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னிமையானவர்களுக்கு வீடுவாசல் ஏற்படுத்தி, கட்டுண்டவர்களை விடுதலையாக்குகிறார்; துரோகிகளோ வறண்ட பூமியில் தங்க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நீர் உம்முடைய ஜனங்களுக்கு முன்னே சென்று அவாந்தரவெளியிலே நடந்துவருகையில்,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 அதிர்ந்தது; தேவனாகிய உமக்கு முன்பாக வானமும் பொழிந்தது; இஸ்ரவேலின் தேவனாயிருக்கிற தேவனுக்கு முன்பாகவே இந்தச் சீனாய் மலையும் அசை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 அதிர்ந்தது; தேவனாகிய உமக்கு முன்பாக வானமும் பொழிந்தது; இஸ்ரவேலின் தேவனாயிருக்கிற தேவனுக்கு முன்பாகவே இந்தச் சீனாய் மலையும் அசை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சம்பூரண மழையைப் பெய்யப்பண்ணினீர்; இளைத்துப்போன உமது சுதந்தரத்தைத் திடப்படுத்தி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சம்பூரண மழையைப் பெய்யப்பண்ணினீர்; இளைத்துப்போன உமது சுதந்தரத்தைத் திடப்படுத்தின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மந்தை அதிலே தங்கியிருந்தது; தேவனே உம்முடைய தயையினாலே ஏழைகளைப் பராமரிக்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ண்டவர் வசனம் தந்தார்; அதைப் பிரசித்தப்படுத்துகிறவர்களின் கூட்டம் மிகுத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ராஜாக்கள் தத்தளித்து ஓடினார்கள்; வீட்டிலிருந்த ஸ்திரீயானவள் கொள்ளைப்பொருளைப் பங்கிட்ட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டுப்பினடியில் கிடந்தவர்களாயிருந்தாலும், வெள்ளியால் அலங்கரிக்கப்பட்ட புறாச்சிறகுகள்போலவும், பசும்பொன் நிறமாகிய அதின் இறகுகளின் சாயலாகவும் இருப்ப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டுப்பினடியில் கிடந்தவர்களாயிருந்தாலும், வெள்ளியால் அலங்கரிக்கப்பட்ட புறாச்சிறகுகள்போலவும், பசும்பொன் நிறமாகிய அதின் இறகுகளின் சாயலாகவும் இருப்ப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வவல்லவர் அதில் ராஜாக்களைச் சிதறடித்தபோது, அது சல்மோன் மலையின் உறைந்த மழைபோல் வெண்மைய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பர்வதம் பாசான் பர்வதம் போலிருக்கிறது; பாசான் பர்வதம் உயர்ந்த சிகரங்களுள்ள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சிகரமுள்ள பர்வதங்களே, ஏன் துள்ளுகிறீர்கள்; இந்தப் பர்வதத்தில் வாசமாயிருக்க தேவன் விரும்பினார்; ஆம், கர்த்தர் இதிலே என்றென்றைக்கும் வாசமாயி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சிகரமுள்ள பர்வதங்களே, ஏன் துள்ளுகிறீர்கள்; இந்தப் பர்வதத்தில் வாசமாயிருக்க தேவன் விரும்பினார்; ஆம், கர்த்தர் இதிலே என்றென்றைக்கும் வாசமாயிரு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இரதங்கள் பதினாயிரங்களும், ஆயிரமாயிரங்களுமாயிருக்கிறது, ஆண்டவர் பரிசுத்த ஸ்தலமான சீனாயிலிருந்தவண்னாமாய் அவைகளுக்குள் இ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இரதங்கள் பதினாயிரங்களும், ஆயிரமாயிரங்களுமாயிருக்கிறது, ஆண்டவர் பரிசுத்த ஸ்தலமான சீனாயிலிருந்தவண்னாமாய் அவைகளுக்குள் இ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 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 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ந்நாளும் ஆண்டவருக்கு ஸ்தோத்திரமுண்டாவதாக; நம்மேல் பாரஞ்சுமத்தினாலும் நம்மை இரட்சிக்கிற தேவன் அவரே. (சேலா.)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தேவன் இரட்சிப்பை அருளும் தேவனாயிருக்கிறார்; ஆண்டவராகிய கர்த்தரால் மரணத்திற்கு நீங்கும் வழிகளுண்ட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ய்யாகவே தேவன் தம்முடைய சத்துருக்களின் சிரசையும், தன் அக்கிரமங்களில் துணிந்து நடக்கிறவனுடைய மயிருள்ள உச்சந்தலையையும் உடை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ய்யாகவே தேவன் தம்முடைய சத்துருக்களின் சிரசையும், தன் அக்கிரமங்களில் துணிந்து நடக்கிறவனுடைய மயிருள்ள உச்சந்தலையையும் உடை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கால்கள் சத்துருக்களின் இரத்தத்தில் பதியும்படியாகவும், உன் நாய்களின் நாவு அதை நக்கும்படியாக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கால்கள் சத்துருக்களின் இரத்தத்தில் பதியும்படியாகவும், உன் நாய்களின் நாவு அதை நக்கும்படியாக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ுடைய ஜனத்தைப் பாசானிலிருந்து திரும்ப அழைத்துவருவேன்; அதைச் சமுத்திர ஆழங்களிலிருந்தும் திரும்ப அழைத்துவருவேன் என்று ஆண்டவர் சொன்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ே உம்முடைய நடைகளைக் கண்டார்கள்; என் தேவனும் என் ராஜாவும் பரிசுத்த ஸ்தலத்திலே நடந்துவருகிற நடைகளையே க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ே உம்முடைய நடைகளைக் கண்டார்கள்; என் தேவனும் என் ராஜாவும் பரிசுத்த ஸ்தலத்திலே நடந்துவருகிற நடைகளையே க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ன்னாகப் பாடுகிறவர்களும் பின்னாக வீணைகளை வாசிக்கிறவர்களும், சுற்றிலும் தம்புரு வாசிக்கிற கன்னிகைகளும் நட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ஊற்றிலிருந்து தோன்றினவர்களே, சபைகளின் நடுவே ஆண்டவராகிய தேவனை ஸ்தோத்திர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அவர்களை ஆளுகிற சின்ன பென்யமீனும், யூதாவின் பிரபுக்களும் அவர்கள் கூட்டமும், செபுலோனின் பிரபுக்களும், நப்தலியின் பிரபுக்களும் உண்ட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அவர்களை ஆளுகிற சின்ன பென்யமீனும், யூதாவின் பிரபுக்களும் அவர்கள் கூட்டமும், செபுலோனின் பிரபுக்களும், நப்தலியின் பிரபுக்களும் உண்ட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தேவன் உனக்குப் பலத்தைக் கட்டளையிட்டார்; தேவனே நீர் எங்கள்நிமித்தம் உண்டுபண்ணினதைத் திடப்படுத்த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ருசலேமிலுள்ள உம்முடைய ஆலயத்தினிமித்தம், ராஜாக்கள் உமக்குக் காணிக்கைகளைக் கொண்டுவர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 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 சிதறடிப்ப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 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 சிதறடிப்ப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புக்கள் எகிப்திலிருந்து வருவார்கள்; எத்தியோப்பியா தேவனை நோக்கி கையெடுக்கத் தீவிரி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ூமியின் ராஜ்யங்களே, தேவனைப் பாடி, ஆண்டவரைக் கீர்த்தனம் பண்ணுங்கள். (சேலா.)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ிமுதலாயிருக்கிற வானாதி வானங்களின்மேல் எழுந்தருளியிருக்கிறவரைப் பாடுங்கள், இதோ, தமது சத்தத்தைப் பலத்த சத்தமாய் முழங்கப்பண்ண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ுடைய வல்லமையைப் பிரசித்தப்படுத்துங்கள்; அவருடைய மகிமை இஸ்ரவேலின்மேலும், அவருடைய வல்லமை மேகமண்டலங்களிலும் உள்ள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ுடைய வல்லமையைப் பிரசித்தப்படுத்துங்கள்; அவருடைய மகிமை இஸ்ரவேலின்மேலும், அவருடைய வல்லமை மேகமண்டலங்களிலும் உள்ள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ே, உமது பரிசுத்த ஸ்தலங்களிலிருந்து பயங்கரமாய் விளங்குகிறீர்; இஸ்ரவேலின் தேவன் தம்முடைய ஜனங்களுக்குப் பெலனையும் சத்துவத்தையும் அருளுகிறவர்; தேவனுக்கு ஸ்தோத்திரமுண்டாவத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ே, உமது பரிசுத்த ஸ்தலங்களிலிருந்து பயங்கரமாய் விளங்குகிறீர்; இஸ்ரவேலின் தேவன் தம்முடைய ஜனங்களுக்குப் பெலனையும் சத்துவத்தையும் அருளுகிறவர்; தேவனுக்கு ஸ்தோத்திரமுண்டாவ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డు లేచును గాక ఆయన శత్రువులు చెదరిపోవుదురు గాక ఆయనను ద్వేషించువారు ఆయన సన్నిధినుండి ప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ొగ చెదరగొట్టబడునట్లు నీవు వారిని చెదరగొట్టుము అగ్నికి మైనము కరుగునట్లు భక్తిహీనుల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కి కరగి నశ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తిమంతులు సంతోషించుదురు గాక వారు దేవుని సన్నిధిని ఉల్లసించుదురు గాక వారు మహదానందము పొందుదుర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నిగూర్చిపాడుడి ఆయన నామమునుబట్టి స్తోత్ర గానము చేయుడి వాహనమెక్కి అరణ్యములలో ప్రయాణము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ొరకు ఒక రాజమార్గము చేయుడి యెహోవా అను ఆయన నామమునుబట్టి ఆయన సన్నిధిని ప్రహర్ష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 పరిశుద్ధాలయమందుండు దేవుడు, తండ్రి లేని వారికి తండ్రియు విధవరాండ్రకు న్యాయకర్తయునై 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ేవుడు ఏకాంగులను సంసారులుగా చేయువాడు. ఆయన బంధింపబడినవారిని విడిపించి వారిని వర్ధిల్ల జేయ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ఘాతకులు నిర్జలదేశమందు నివస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ా, నీవు నీ ప్రజలముందర బయలుదేరినప్పుడు అరణ్యములో నీవు ప్రయాణము చేసినప్పుడు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భూమి వణకెను దేవుని సన్నిధిని అంతరిక్షము దిగ జారెను ఇశ్రాయేలు దేవుడగు దేవుని సన్నిధిని ఆవలి సీనా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ా, నీ స్వాస్థ్యముమీద నీవు వర్షము సమృద్ధిగా కురిపించితివి అది అలసియుండగా నీవ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పర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సమూహము దానిలో నివసించును దేవా, నీ అనుగ్రహముచేత దీనులకు సదుపాయము కలుగజేస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భువు మాట సెలవిచ్చుచున్నాడు దానిని ప్రకటించు స్త్రీలు గొప్ప సైన్యముగా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ేనల రాజులు పారిపోయెదరు పారిపోయెదరు ఇంట నిలిచినది దోపుడుసొమ్ము ప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గొఱ్ఱల దొడ్లమధ్యను మీరు పండుకొనగా గువ్వల రెక్కలు వెండితో కప్పబడినట్లున్నది వాటి యీకెల రెక్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చ్చని బంగారుతో కప్ప బడినట్ట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ర్వశక్తుడు అక్కడ రాజులను చెదరగొట్టినప్పుడు సల్మోనుమీద హిమము కురిసినట్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ాషాను పర్వతము దేవపర్వతము బాషాను పర్వతము శిఖరములుగల పర్వ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శిఖరములుగల పర్వతములారా, దేవుడు నివాసముగా కోరుకొన్న కొండను మీరేల ఓరచూపులు చూచుచున్నారు?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ము అందులోనే నివస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ుని రథములు సహస్రములు సహస్రసహస్రములు ప్రభువు వాటిలో నున్నాడు సీనాయి పరిశుద్ధమైనట్టు ఆ కొ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ఆరోహణమైతివి పట్టబడినవారిని చెరపట్టుకొని పోతివి మనుష్యులచేత నీవు కానుకలు తీసికొన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అను దేవుడు అక్కడ నివసించునట్లు విశ్వాసఘాతకులచేత సహితము నీవు కానుకలు తీసి కొన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్రభువు స్తుతినొందును గాక అనుదినము ఆయన మా భారము భరించుచున్నాడు దేవుడే మాకు రక్షణకర్తయ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ేవుడు మా పక్షమున పూర్ణరక్షణ కలుగజేయు దేవుడై యున్నాడు మరణము తప్పించుట ప్రభువైన యెహోవా వశ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ేవుడు నిశ్చయముగా తన శత్రువుల తలలు పగుల గొట్టును. మానక దోషములు చేయువారి వెండ్రుకలుగల న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త్తిని ఆయన పగుల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్రభువు సెలవిచ్చినదేమనగానేను బాషానులోనుండి వారిని రప్పించెదను అగాధ సముద్రములలోనుండ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ి రక్తములో నీవు నీ పాదము ముంచుదువు నీ శత్రువులు నీ కుక్కల నాలుకలకు భాగమ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ేవా, నీ గమనమును పరిశుద్ధ స్థలమునకు పోవు నా రాజగు దేవుని గమనమును వారు చూచి యున్నారు. చుట్ట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యకలు తంబురలు వాయిం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ీర్తనలు పాడువారు ముందర నడచిరి. తంతివాద్యములు వాయించువారు వెనుక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మాజములలో దేవుని స్తుతించుడి ఇశ్రాయేలులోనుండి ఉద్భవించినవారలారా, ప్రభు వు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నిష్ఠుడగు బెన్యామీను అను, వారి యేలిక అచ్చట నున్నాడు. యూదా అధిపతుల పరివారమచ్చట నున్నది జెబూలూ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ులును నఫ్తాలి అధిపతులును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 దేవుడు నీకు బలము కలుగ నియమించియున్నాడు. దేవా, నీవు మాకొరకు చేసినదానిని బలపరచ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యెరూషలేములోని నీ ఆలయమునుబట్టి రాజులు నీ యొద్దకు కానుకలు తె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రెల్లులోని మృగమును ఆబోతుల గుంపును దూడలవంటి జనములును లొంగి, వెండి కడ్డీలను తెచ్చునట్లుగా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్దింపుము కలహప్రియులను ఆయన చెదరగొట్ట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ఐగుప్తులోనుండి ప్రధానులు వచ్చెదరు కూషీయులు దేవునితట్టు తమ చేతులు చాచుకొని పరుగెత్తి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భూరాజ్యములారా, దేవునిగూర్చి పాడుడి ప్రభువును కీర్తించుడి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నాదిగానున్న ఆకాశాకాశవాహన మెక్కువానిని కీర్తించుడి ఆయన తన స్వరము వినబడజేయును అది బలమైన స్వ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దేవునికి బలాతిశయము నారోపించుడి మహిమోన్నతుడై ఆయన ఇశ్రాయేలుమీద ఏలు చున్నాడు అంతరిక్షమున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ాతిశయమ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తన పరిశుద్ధ స్థలములలో దేవుడు భీకరుడు ఇశ్రాయేలు దేవుడే తన ప్రజలకు బలపరాక్రమ 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ుగ్రహించుచున్నాడు దేవుడు స్తుతినొంద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2026-10-20T07:33:27Z</dcterms:created>
  <dcterms:modified xsi:type="dcterms:W3CDTF">2026-10-20T07:33:27Z</dcterms:modified>
  <dc:title>కీర్తనలు : 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