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3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நாள்! இன்பநாள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ம் தீர்ந்துபோன நாள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ம்மானுவேல் இப்பாவியைத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சொந்தமாக்கிக் கொண்டனர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ேகம் நீக்கி மன்னிப்பைத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ென்னை அன்பாய்ச் சேர்த்தன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உள்ளமே, உன் மீட்பர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ைக்கும் சார்ந்து வாழுவாய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ுயிர் தந்த நாதர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்க்காலும் விட்டு நீங்கிட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பாவம் தீர்ந்த நாள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ட்கொண்ட நாதா, என்தனை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ோறும் தத்தஞ் செய்க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 மோட்ச வீட்டில் பேரன்ப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ோசையாலே பாட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ோடு எண்ணி ஜீவ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நாளில் பெற்ற ஈவ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ாய்க் கொண்டாட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நாள்! இன்பநாள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ம் தீர்ந்துபோன நாள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ன்பர் என்னை ரட்சித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ாக்கி இன்பம் நல்கினார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2026-07-30T21:14:36Z</dcterms:created>
  <dcterms:modified xsi:type="dcterms:W3CDTF">2026-07-30T21:14:36Z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