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நாள்! இன்ப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தீர்ந்துபோன நா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ானுவேல் இப்பாவிய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ொந்தமாக்கிக் கொண்டனர்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ேகம் நீக்கி மன்னிப்ப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ென்னை அன்பாய்ச் சேர்த்தன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உள்ளமே, உன் மீட்ப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சார்ந்து வாழுவ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யிர் தந்த நாதர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்க்காலும் விட்டு நீங்கிட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பாவம் தீர்ந்த நாள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ட்கொண்ட நாதா, என்தன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ோறும் தத்தஞ் செய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மோட்ச வீட்டில் பேரன்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ோசையாலே பா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எண்ணி ஜீவ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ாளில் பெற்ற ஈவ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க் கொண்டா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நாள்! இன்ப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தீர்ந்துபோன நா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ர் என்னை ரட்ச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ாக்கி இன்பம் நல்கினா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2026-09-15T16:44:24Z</dcterms:created>
  <dcterms:modified xsi:type="dcterms:W3CDTF">2026-09-15T16:44:24Z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