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சேக்கியா அதைக் கேட்டபோது, தன் வஸ்திரங்களைக் கிழித்து, இரட்டு உடுத்திக்கொண்டு, கர்த்தருடைய ஆலயத்தில் பிரவேச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தின் குமாரனாகிய ஏசாயா என்னும் தீர்க்கதரிசியினிடத்துக்கு இரட்டு உடுத்திக்கொண்டவர்களாக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தின் குமாரனாகிய ஏசாயா என்னும் தீர்க்கதரிசியினிடத்துக்கு இரட்டு உடுத்திக்கொண்டவர்களாக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்விதமாய் எசேக்கியா ராஜாவின் ஊழியக்காரர் ஏசாயாவினிடத்தில் வந்து சொன்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 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 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 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 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எத்தியோப்பியா ராஜாவாகிய தீராக்கா உம்மோடு யுத்தம்பண்ணப் புறப்பட்டான் என்று சொல்லக் கேள்விப்பட்டான்; அப்பொழுது அவன் திரும்ப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எத்தியோப்பியா ராஜாவாகிய தீராக்கா உம்மோடு யுத்தம்பண்ணப் புறப்பட்டான் என்று சொல்லக் கேள்விப்பட்டான்; அப்பொழுது அவன் திரும்ப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யென்று நீ நம்பியிருக்கிற உன் தேவன் உன்னை எத்த ஒட்டா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யென்று நீ நம்பியிருக்கிற உன் தேவன் உன்னை எத்த ஒட்டா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ட்டிருக்கிறாயே, நீ தப்புவாய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ட்டிருக்கிறாயே, நீ தப்புவாய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இருப்பையும், உன் போக்கையும், உன் வரவையும், நீ எனக்கு விரோதமாய்க் கொந்தளிக்கிறதையும் அறி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? என்று சொல்ல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வம்சத்தாரில் தப்பி மீந்திருக்கிறவர்கள் மறுபடியும் கீழே வேர்பற்றி மேலே கனிகொடு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ீதியாயிருக்கிறவர்கள் எருசலேமிலும், தப்பினவர்கள் சீயோன் மலையிலும் இருந்து புறப்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ீதியாயிருக்கிறவர்கள் எருசலேமிலும், தப்பினவர்கள் சீயோன் மலையிலும் இருந்து புறப்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ு நிருபத்தை வாங்கி வாசித்த பின்பு, அவன் கர்த்தரின் ஆலயத்திற்குப் போய், அதைக் கர்த்தருக்கு முன்பாக விரி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ு நிருபத்தை வாங்கி வாசித்த பின்பு, அவன் கர்த்தரின் ஆலயத்திற்குப் போய், அதைக் கர்த்தருக்கு முன்பாக விர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இந்த நகரத்திற்குள் பிரவேசியாமல், தான் வந்தவழியே திரும்பிப்போ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உமது செவியைச் சாய்த்துக் கேளும்; கர்த்தாவே, நீர் உமது கண்களைத் திறந்துபாரும்; சனகெரிப் ஜீவனுள்ள தேவனை நிந்திக்கும்படிக்குச் சொல்லியனுப்பின வார்த்தைகளைக் கேள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உமது செவியைச் சாய்த்துக் கேளும்; கர்த்தாவே, நீர் உமது கண்களைத் திறந்துபாரும்; சனகெரிப் ஜீவனுள்ள தேவனை நிந்திக்கும்படிக்குச் சொல்லியனுப்பின வார்த்தைகளைக் கேள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நிமித்தமும் என் தாசனாகிய தாவீதின் நிமித்தமும் நான் இந்த நகரத்தை இரட்சிக்கும்படிக்கு, இதற்கு ஆதரவாயிருப்பேன் என்பதைக் கர்த்தர் உரைக்கிறார் என்று சொல்லியனுப்ப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நிமித்தமும் என் தாசனாகிய தாவீதின் நிமித்தமும் நான் இந்த நகரத்தை இரட்சிக்கும்படிக்கு, இதற்கு ஆதரவாயிருப்பேன் என்பதைக் கர்த்தர் உரைக்கிறார் என்று சொல்லியனுப்ப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அசீரியா ராஜாக்கள் அந்த ஜாதிகளையும் அவர்கள் தேசத்தையும் நாசமாக்க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தேவர்களை நெருப்பிலே போட்டுவிட்டது மெய்தான்; அவைகள் தேவர்கள் அல்லவே, மனுஷர் கைவேலையான மரமும் கல்லும்தானே; ஆகையால் அவைகளை நிர்த்தூளியாக்க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தேவர்களை நெருப்பிலே போட்டுவிட்டது மெய்தான்; அவைகள் தேவர்கள் அல்லவே, மனுஷர் கைவேலையான மரமும் கல்லும்தானே; ஆகையால் அவைகளை நிர்த்தூளியாக்க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இராத்திரியில் சம்பவித்தது என்னவென்றால்: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 போது, இதோ, அவர்கள் எ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இராத்திரியில் சம்பவித்தது என்னவென்றால்: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 போது, இதோ, அவர்கள் எ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எங்கள் தேவனாகிய கர்த்தாவே, நீர் ஒருவரே தேவனாகிய கர்த்தர் என்று பூமியின் ராஜ்யங்கள் எ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எங்கள் தேவனாகிய கர்த்தாவே, நீர் ஒருவரே தேவனாகிய கர்த்தர் என்று பூமியின் ராஜ்யங்கள் எ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சீரியா ராஜாவாகிய சனகெரிப் பிரயாணப்பட்டு, திரும்பிப் போய் நினிவேயில் இருந்துவி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ல்லவோ உன் கண்களை மேட்டிமையாக ஏறெடுத்தாய்?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ல்லவோ உன் கண்களை மேட்டிமையாக ஏறெடுத்தாய்?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ந்நியதேசங்களில் கிணறு வெட்டி தண்ணீர் குடித்தேன்; என் உள்ளங்கால்கள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ந்நியதேசங்களில் கிணறு வெட்டி தண்ணீர் குடித்தேன்; என் உள்ளங்கால்கள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, ஓங்கிவளருமுன் தீய்ந்துபோகும் பயிருக்கும் சமானமா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, ஓங்கிவளருமுன் தீய்ந்துபோகும் பயிருக்கும் சமானமா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9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ഹിസ്കീയാരാജാവു അതു കേട്ടപ്പോൾ വസ്ത്രം കീറി രട്ടുടുത്തുകെണ്ടു യഹോവയുടെ ആലയത്തി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ിന്നെ അവൻ രാജധാനിവിചാരകനായ എല്യാക്കീമിനെയും രായസക്കാരനായ ശെബ്നയെയും പുരോഹിത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പ്പന്മാരെയും രട്ടുടുത്തവരായി ആമോസിന്റെ മകനായ യെശയ്യാപ്രവാചകന്റെ അടുക്കൽ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 അവനോടു പറഞ്ഞതു: ഹിസ്കീയാവു ഇപ്രകാരം പറയുന്നു: ഇതു കഷ്ടവും ശാസനയും നിന്ദയും ഉള്ള ദിവസം അത്ര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ഞ്ഞുങ്ങൾ ജനിപ്പാറായിരിക്കുന്നു; പ്രസവിപ്പാനോ ശക്ത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ജീവനുള്ള ദൈവത്തെ നിന്ദിപ്പാൻ റബ്-ശാക്കേയെ അവന്റെ യജമാനനായ അശ്ശൂർരാജാവു അയച്ചു പറയിക്കുന്ന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നിന്റെ ദൈവമായ യഹോവ പക്ഷെ കേൾക്കും; നിന്റെ ദൈവമായ യഹോവ കേട്ട വാക്കിന്നു പ്രതികാരം ചെയ്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യാൽ ഇനിയും ശേഷിച്ചിരിക്കുന്നവർക്കു വേണ്ടി പക്ഷവാദം കഴ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ഹിസ്കീയാരാജാവിന്റെ ഭൃത്യന്മാർ യെശയ്യാവിന്റെ അടുക്കൽ വന്നപ്പോൾ യെശയ്യാവു അവരോടു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ൾ നിങ്ങളുടെ യജമാനനോടു പറയേണ്ടതെന്തെന്നാൽ: യഹോവ ഇപ്രകാരം അരുളിച്ചെയ്യുന്നു: അശ്ശൂർ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്മാർ എന്നെ നിന്ദിച്ചതായി നീ കേട്ടിരിക്കുന്ന വാക്കുകൾനിമിത്തം ഭയപ്പെടേണ്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അവന്നു ഒരു മനോവിഭ്രമം വരുത്തും; അവൻ ഒരു ശ്രുതി കേട്ടിട്ടു സ്വദേശത്തേക്കു മടങ്ങിപ്പോക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അവന്റെ സ്വന്തദേശത്തുവെച്ചു വാൾകൊണ്ടു വീഴുമാറ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റബ്-ശാക്കേ മടങ്ങിച്ചെന്നു അശ്ശൂർരാജാവു ലിബ്നയുടെ നേരെ യുദ്ധം ചെയ്യുന്നതു കണ്ടു; അവൻ ലാഖീശ് വ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യി എന്നു അവൻ കേ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ൂശ് രാജാവായ തിർഹാക്ക തന്റെ നേരെ യുദ്ധം ചെയ്‍വാൻ പുറപ്പെട്ടിരിക്കുന്നു എന്നു കേട്ടിട്ട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നെയും ഹിസ്കീയാവിന്റെ അടുക്കൽ ദൂതന്മാരെ അയച്ചു പറയിച്ച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ൾ യെഹൂദാരാജാവായ ഹിസ്കീയാവോടു പറയേണ്ടതു: യെരൂശലേം അശ്ശൂർ രാജാവിന്റെ കയ്യിൽ ഏല്പിച്ചുകളകയ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നീ ആശ്രയിക്കുന്ന നിന്റെ ദൈവം നിന്നെ ചത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ശ്ശൂർരാജാക്കന്മാർ സകലദേശങ്ങളോടും ചെയ്തതും അവെക്കു ഉന്മൂലനാശം വരുത്തിയതും നീ കേട്ടിട്ടുണ്ട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ഒഴിഞ്ഞുപോകുമ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ഗോസാൻ, ഹാരാൻ, രേസെഫ്, തെലസ്സാരിലെ എദേന്യർ എന്നിങ്ങനെ എന്റെ പിതാക്കന്മാർ നശിപ്പിച്ച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ദേവന്മാർ അവരെ വിടുവിച്ചിട്ടുണ്ട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നാൽ നിന്റെ ഇരിപ്പും നിന്റെ ഗമനവും ആഗമനവും എന്റെ നേരെയുള്ള നിന്റെ കോപഭ്രാന്തും ഞാൻ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ഹമാത്ത്‌രാജാവും അർപ്പാദ്‌രാജാവും സെഫർവ്വയീംപട്ടണം ഹേന ഇവ്വ എന്നവെക്കു രാജാവായിരുന്നവനും എവിട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എന്റെ നേരെയുള്ള നിന്റെ കോപഭ്രാന്തുകൊണ്ടും നിന്റെ അഹങ്കാരം എന്റെ ചെവ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്തിയിരിക്കുന്നതുകൊണ്ടും ഞാൻ എന്റെ കൊളുത്തു നിന്റെ മൂക്കിലും എന്റെ കടിഞ്ഞാൺ നിന്റെ അധരങ്ങ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്ടു, നീ വന്ന വഴിക്കു നിന്നെ മടക്കിക്കൊണ്ടു 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ൽ ഇതു നിനക്കു അടയാളം ആകും; നിങ്ങൾ ഈ ആണ്ടിൽ പടുവിത്തുവിളയുന്നതും രണ്ടാം ആണ്ടിൽ താ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ളുർത്തു വിളയുന്നതും തിന്നും; മൂന്നാം ആണ്ടിൽ നിങ്ങൾ വിതെച്ചു കൊയ്യുകയും മുന്തിരിത്തോട്ടം ഉണ്ടാ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ുടെ പഴം തിന്ന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െഹൂദാഗൃഹത്തിൽ ശേഷിച്ചിരിക്കുന്ന ഒരു രക്ഷിതഗണം വീണ്ടും താഴെ വേരൂന്നി മീതെ ഫലം കായ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ഒരു ശേഷിപ്പു യെരൂശലേമിൽനിന്നും ഒരു രക്ഷിതഗണം സീയോൻ പർവ്വതത്തിൽനിന്നും പുറപ്പെട്ടുവരും;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ക്ഷ്ണത അതിനെ അനുഷ്ഠ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തുകൊണ്ടു യഹോവ അശ്ശൂർരാജാവിനെക്കുറിച്ചു ഇപ്രകാരം അരുളിച്ചെയ്യുന്നു: അവൻ ഈ നഗര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ികയില്ല; ഒരു അമ്പു അവിടെ എയ്കയില്ല. അതിന്റെ നേരെ പരിചയോടുകൂടെ വരികയില്ല; അതിന്നു എതി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ടകോര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ഹിസ്കീയാവു ദൂതന്മാരുടെ കയ്യിൽനിന്നു എഴുത്തു വാങ്ങിവായിച്ചു: ഹിസ്കീയാവു യഹോവയുടെ ആലയത്തിൽ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സന്നിധിയിൽ അതു വിടർ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ൻ വന്ന വഴിക്കു തന്നേ മടങ്ങിപ്പോകും; ഈ നഗരത്തിലേക്കു 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ഹിസ്കീയാവു യഹോവയുടെ മുമ്പാകെ പ്രാർത്ഥിച്ചുപറഞ്ഞതു എന്തെന്നാൽ: കെരൂബുകൾക്കുമീതെ അധിവസ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ദൈവമായ യഹോവേ, നീ ഒരുത്തൻ മാത്രം ഭൂമിയിലെ സകലരാജ്യങ്ങൾക്കും ദൈവം ആകുന്നു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ത്തെയും ഭൂമിയെയ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ോവേ, ചെവിചായിച്ചു കേൾക്കേണമേ; യഹോവേ, തൃക്കണ്ണുതുറന്നു നോക്കേണമേ; ജീവനുള്ള ദൈവത്തെ നിന്ദ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ിരിക്കുന്ന സൻ ഹേരീബിന്റെ വാക്കു കേൾ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എന്റെ നിമിത്തവും എന്റെ ദാസനായ ദാവീദിന്റെ നിമിത്തവും ഞാൻ ഈ നഗരത്തെ പാലിച്ചു രക്ഷ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ോവേ, അശ്ശൂർ രാജാക്കന്മാർ ആ ജാതികളെയും അവരുടെ ദേശത്തെയും ശൂന്യമാക്കിയതു സത്യ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രുടെ ദേവന്മാരെ അവർ തീയിലിട്ടു ചുട്ടുകളഞ്ഞു; അവ ദേവന്മാരല്ല, മനുഷ്യരുടെ കൈപ്പണിയായ മരവും കല്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ത്രം ആയിരുന്നുവല്ലോ; ആകയാൽ അവർ അവയെ നശിപ്പ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ന്നു രാത്രി യഹോവയുടെ ദൂതൻ പുറപ്പെട്ടു അശ്ശൂർപാളയത്തിൽ ഒരു ലക്ഷത്തെണ്പത്തയ്യായിരം പേരെ കൊ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ം രാവിലെ എഴുന്നേറ്റപ്പോൾ അവർ എല്ലാവരും ശവങ്ങളായി കിട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പ്പോഴോ ഞങ്ങളുടെ ദൈവമായ യഹോവേ, നീ ഒരുത്തൻ മാത്രം യഹോവയായ ദൈവം എന്നു ഭൂമിയിലെ സകലരാജ്യ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േണ്ടതിന്നു ഞങ്ങളെ അവന്റെ കയ്യിൽനിന്നു രക്ഷ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ആമോസിന്റെ മകനായ യെശയ്യാവു ഹിസ്കീയാവിന്റെ അടുക്കൽ പറഞ്ഞയച്ചതു എന്തെന്നാൽ: യിസ്രായേലിന്റെ ദൈ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 ഇപ്രകാരം അരുളിച്ചെയ്യുന്നു: നീ അശ്ശൂർരാജാവായ സൻ ഹേരീബിൻ നിമിത്തം എന്നോടു പ്രാർത്ഥിച്ചത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ങ്ങനെ അശ്ശൂർരാജാവായ സൻ ഹേരീബ് യാത്ര പുറപ്പെട്ടു മടങ്ങിപ്പോയി നീനെവേയിൽ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നെക്കുറിച്ചു യഹോവ അരുളിച്ചെയ്ത വചനമാവിതു: സീയോൻ പുത്രിയായ കന്യക നിന്നെ നിന്ദ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ഹസിക്കുന്നു; യെരൂശലേംപുത്രി നിന്റെ പിന്നാലെ തല കുല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ൻ തന്റെ ദേവനായ നിസ്രോക്കിന്റെ ക്ഷേത്രത്തിൽ നമസ്കരിക്കുന്ന സമയത്തു അവന്റെ പുത്രന്മാര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ദ്രമേലെക്കും ശരേസെരും അവനെ വാൾകൊണ്ടു കൊന്നിട്ടു അരാരാത്ത് ദേശത്തേക്കു ഓടിപ്പൊയ്ക്കളഞ്ഞു.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 ഏസെർ-ഹദ്ദോൻ അവന്നുപകരം രാജാവാ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ീ ആരെയാകുന്നു നിന്ദിച്ചു ദുഷിച്ചതു? ആർക്കു വിരോധമായിട്ടാകുന്നു നീ ഒച്ച പൊക്കുകയും തല ഉന്നത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ർത്തുകയും ചെയ്തതു? യിസ്രായേലിന്റെ പരിശുദ്ധന്നു വിരോധമായിട്ടു തന്നേ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ന്റെ ദൂതന്മാർ മുഖാന്തരം നീ കർത്താവിനെ നിന്ദിച്ചു: എന്റെ അസംഖ്യരഥങ്ങളോടുകൂടെ ഞാൻ മലമുക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െബാനോന്റെ ശിഖരങ്ങളിലും കയറിയിരിക്കുന്നു; അതിലെ പൊക്കമുള്ള ദേവദാരുക്കളും വിശേഷമായ സരളവൃക്ഷങ്ങള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ിക്കും; അതിന്റെ അറ്റത്തെ പാർപ്പിടംവരെയും ചെഴിപ്പുള്ള കാടുവരെയും ഞാൻ കടന്നുചെല്ല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ഞാൻ അന്യജലം കുഴിച്ചെടുത്തു കുടിക്കും. എന്റെ കാലടികളാൽ മിസ്രയീമിലെ സകലനദികളെയും വറ്റ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ൻ പണ്ടുപണ്ടേ അതിനെ ഉണ്ടാക്കി, പൂർവ്വകാലത്തു തന്നേ അതിനെ നിർമ്മിച്ചു എന്നു നീ കേട്ടിട്ടില്ലയ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ഉറപ്പുള്ള പട്ടണങ്ങളെ ശൂന്യക്കൂമ്പാരങ്ങളാക്കുവാൻ ഞാൻ ഇപ്പോൾ സംഗതി വരു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ുകൊണ്ടു അവയിലെ നിവാസികൾ ദുർബ്ബലന്മാരായി വിരണ്ടു അമ്പരന്നുപോയി; അവർ വയലിലെ പുല്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ച്ചച്ചെടിയും പുരപ്പുറങ്ങളിലെ പുല്ലും വളരുമ്മുമ്പെ കരിഞ്ഞുപോയ ധാന്യവുംപോലെ ആ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2026-10-20T03:41:31Z</dcterms:created>
  <dcterms:modified xsi:type="dcterms:W3CDTF">2026-10-20T03:41:31Z</dcterms:modified>
  <dc:title>2 രാജാക്കന്മാർ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