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presProps" Target="presProps.xml"/>
  <Relationship Id="rId27" Type="http://schemas.openxmlformats.org/officeDocument/2006/relationships/viewProps" Target="viewProps.xml"/>
  <Relationship Id="rId28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என் கைகளைப் போருக்கும் என் விரல்களை யுத்தத்திற்கும் படிப்பிக்கிற என் கன்மலையாகிய கர்த்தருக்கு ஸ்தோத்திரம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என் கைகளைப் போருக்கும் என் விரல்களை யுத்தத்திற்கும் படிப்பிக்கிற என் கன்மலையாகிய கர்த்தருக்கு ஸ்தோத்திரம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வர் என் தயாபரரும், என் கோட்டையும், என் உயர்ந்த அடைக்கலமும், என்னை விடுவிக்கிறவரும், என் கேடகமும், நான் நம்பினவரும், என் ஜனங்களை எனக்குக் கீழ்ப்படுத்துகிறவருமாயிருக்கிறார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வர் என் தயாபரரும், என் கோட்டையும், என் உயர்ந்த அடைக்கலமும், என்னை விடுவிக்கிறவரும், என் கேடகமும், நான் நம்பினவரும், என் ஜனங்களை எனக்குக் கீழ்ப்படுத்துகிறவருமாயிருக்கிறார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கர்த்தாவே, மனுஷனை நீர் கவனிக்கிறதற்கும், மனுபுத்திரனை நீர் எண்ணுகிதற்கும், அவன் எம்மாத்திரம்?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மனுஷன் மாயைக்கு ஒப்பாயிருக்கிறான்; அவன் நாட்கள் கடந்துபோகிற நிழலுக்குச் சமானம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கர்த்தாவே, நீர் உமது வானங்களைத் தாழ்த்தி இறங்கி, பர்வதங்கள் புகையும்படி அவைகளைத் தொடும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கர்த்தாவே, நீர் உமது வானங்களைத் தாழ்த்தி இறங்கி, பர்வதங்கள் புகையும்படி அவைகளைத் தொடும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மின்னல்களை வரவிட்டுச் சத்துருக்களைச் சிதறடியும், உமது அம்புகளை எய்து அவர்களைக் கலங்கடியும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உயரத்திலிருந்து உமது கரத்தை நீட்டி, ஜலப்பிரவாகத்துக்கு என்னை விலக்கி இரட்சியும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உயரத்திலிருந்து உமது கரத்தை நீட்டி, ஜலப்பிரவாகத்துக்கு என்னை விலக்கி இரட்சியும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மாயையைப் பேசும் வாயும், கள்ளத்தனமான வலதுகையும் உடைய அந்நிய புத்திரரின் கைக்கு என்னை விலக்கித் தப்புவியும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கர்த்தாவே, நான் உமக்குப் புதுபாட்டைப் பாடுவேன்; தம்புரினாலும் பத்துநரம்பு வீணையினாலும் உம்மைக் கீர்த்தனம்பண்ணுவே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நீரே ராஜாக்களுக்கு ஜெயத்தைத் தந்து, உமதடியானாகிய தாவீதைப் பொல்லாத பட்டயத்திற்குத் தப்புவிக்கிறவர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மாயையைப் பேசும் வாயும், கள்ளத்தனமான வலதுகையும் உடைய அந்நிய புத்திரரின் கைக்கு என்னை விலக்கித் தப்புவியும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ப்பொழுது எங்கள் குமாரர் இளமையில் ஓங்கிவளருகிற விருட்சங்களைப்போலவும், எங்கள் குமாரத்திகள் சித்திரந்தீர்ந்த அரமனைக் கற்களைப்போலவும் இருப்பார்கள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ப்பொழுது எங்கள் குமாரர் இளமையில் ஓங்கிவளருகிற விருட்சங்களைப்போலவும், எங்கள் குமாரத்திகள் சித்திரந்தீர்ந்த அரமனைக் கற்களைப்போலவும் இருப்பார்கள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எங்கள் களஞ்சியங்கள் சகலவித வஸ்துக்களையும் கொடுக்கத்தக்கதாய் நிரம்பியிருக்கும்; எங்கள் கிராமங்களில் எங்கள் ஆடுகள் ஆயிரம் பதினாயிரமாய்ப் பலுகும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எங்கள் களஞ்சியங்கள் சகலவித வஸ்துக்களையும் கொடுக்கத்தக்கதாய் நிரம்பியிருக்கும்; எங்கள் கிராமங்களில் எங்கள் ஆடுகள் ஆயிரம் பதினாயிரமாய்ப் பலுகும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எங்கள் எருதுகள் பலத்தவைகளாயிருக்கும்; சத்துரு உட்புகுதலும் குடியோடிப்போகுதலும் இராது ; எங்கள் வீதிகளில் கூக்குரலும் உண்டாகாது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எங்கள் எருதுகள் பலத்தவைகளாயிருக்கும்; சத்துரு உட்புகுதலும் குடியோடிப்போகுதலும் இராது ; எங்கள் வீதிகளில் கூக்குரலும் உண்டாகாது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இவ்விதமான சீரைப்பெற்றஜனம் பாக்கியமுள்ளது; கர்த்தரைத் தெய்வமாகக் கொண்டிருக்கிற ஜனம் பாக்கியமுள்ளது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60306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44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યહોવા મારો ખડક છે, તેની સ્તુતિ કરો; તે મારા હાથને અને મારી આંગળીઓને યુદ્ધમાં લડતાં શીખવે; તે મ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44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ુદ્ધ માટે પ્રશિક્ષણ આપ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44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તે મારો ગઢ છે; મારો કિલ્લો છે; મારું સાર્મથ્ય અને મારી સુરક્ષા છે; તે મારા રક્ષક છે; તે માર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44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ોકોને મારે તાબે કરે છે. યહોવા મારો સાચો પ્રેમ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44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હે યહોવા, શા માટે તમે લોકોને મહત્વના ગણો છો? તમે માણસોની નોંધ પણ શા માટે લો છો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44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લોકોના જીવન તો પવનના સૂસવાટા જેવા હોય છે. લોકોના જીવન તો પસાર થઇ રહેલા પડછાયા જેવા હોય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44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હે યહોવા, તમારાં આકાશોને નીચે નમાવીને ઊતરી આવો; પર્વતોને સ્પર્શ કરો; એટલે તેઓ ધુમાડામાં ફેરવા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44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જ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44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વીજળી ચમકે અને મારા શત્રુઓ વિખેરાઇ જાય. તમારા “બાણ” ચલાવીને તેઓને વીધી મૂક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44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સ્વર્ગમાંથી નીચે ઊતરી આવો અને મને શત્રુઓના સમુદ્રમાંથી ઉગારો, મને બહાર ખેચી કાઢો, અને વિદેશીઓથ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44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ને બચાવ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44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તેઓ જૂઠું બોલે છે, તેઓ છેતરપિંડી કર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44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હે યહોવા, દશ તારવાળાં વાજીંત્ર સાથે હું તમારી સમક્ષ નવું ગીત ગાઇશ, તમારી સ્તુતિનું ગીત ગાઇશ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44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તે રાજાઓને તારણ આપે છે; તે પોતાના સેવક દાઉદને ઘાતકી તરવારથી બચાવનાર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44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આ શત્રુઓથી; આ જૂઠાઓથી; મારી રક્ષા કરો; આ વિદેશીઓ જે છેતરપિંડી કરે છે તે લોકોથી તમે મને ઉગાર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44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અમારા પુત્રો પોતાની યુવાવસ્થામાં વધેલા રોપા જેવા થાઓ; અમારી પુત્રીઓ રાજમહેલના શણગારેલી ખૂણાન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44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થાંભલીઓ જેવી થાઓ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44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અમારી વખારો વિવિધ જાતના બધાં અનાજથી ભરપૂર થાઓ; અને તે અમને હંમેશા મળતું રહે. અમારાં ઘેટાં અમાર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44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વાડાઓમાં હજારોને દશ હજારો બચ્ચાં જણનાર થાઓ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44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અમારા બળદો ખેતરોની પેદાશથી લાદેલા થાઓ; અમારા નગર પર શત્રુઓનું આક્રમણ ન થાઓ; સર્વત્ર શાંત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44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વિસ્તરો; શેરીઓમાં કોઇ અપરાધ ન કર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44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જે પ્રજાનું આ સત્ય વર્ણન છે; તે પ્રજાને ધન્ય હો. જે પ્રજાના દેવ યહોવા છે તેઓને ધન્ય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4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7">
  <a:themeElements>
    <a:clrScheme name="Theme9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2026-10-21T12:46:34Z</dcterms:created>
  <dcterms:modified xsi:type="dcterms:W3CDTF">2026-10-21T12:46:34Z</dcterms:modified>
  <dc:title>ગીતશાસ્ત્ર : 144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