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57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தா குமாரன் பரிசுத்த ஆவியானவராம்
திரித்துவ தேவனை துதித்திடுவோம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ித்தியத்தின் மகிமை பிரகாசத்தில்
சேரக் கூடாத ஒளி தனில்
மூன்றில் ஒன்றாய் ஜொலித்திடும்
பரம பிதாவை ஸ்தோத்தர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த்தின் கோர பலியான
சாபங்கள் தன்னில் ஏற்றுக் கொண்டு
பாவிகளுக்காய் ஜீவன் தந்த
தேவ குமாரனை ஸ்தோத்தர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ல்லமையோடு வந்திறங்கி
வரங்கள் பலவும் நமக்கீந்த
ஆவியின் வழியை தினம் காட்டும்
பரிசுத்த ஆவியை ஸ்தோத்தர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அனல் போல் சோதனை வந்தாலும்
அக்கினி ஊடாய் நடந்தாலும்
சோதனை நம்மை சூழ்ந்தாலும்
ஜெயம் அளிப்பவரை ஸ்தோத்தர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வானவர் விரைவில் வந்திடுவார்
வாரும் என்றே நாம் அழைப்போமே
வானவருடன் சேர்ந்திடும் நாள்
விரைவில் நெருங்கிட ஸ்தோத்தரிப்போ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2026-11-01T02:18:20Z</dcterms:created>
  <dcterms:modified xsi:type="dcterms:W3CDTF">2026-11-01T02:18:20Z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