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ஆவியானவர் என்னை எடுத்து, என்னைக் கர்த்தருடைய ஆலயத்தின் கிழக்கு முகமாயிருக்கிற வாசலுக்குக் கொண்டுபோனார்; இதோ, அந்த வாசலின் நடையில் இருபத்தைந்து புருஷர் இருந்தார்கள்; அவர்களின் நடுவே ஜனத்தின் பிரபுக்களாகிய ஆசுரின் குமாரனாகிய யசனியாவையும், பெனாயாவின் குமாரனாகிய பெலத்தியாவையும் கண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ஆவியானவர் என்னை எடுத்து, என்னைக் கர்த்தருடைய ஆலயத்தின் கிழக்கு முகமாயிருக்கிற வாசலுக்குக் கொண்டுபோனார்; இதோ, அந்த வாசலின் நடையில் இருபத்தைந்து புருஷர் இருந்தார்கள்; அவர்களின் நடுவே ஜனத்தின் பிரபுக்களாகிய ஆசுரின் குமாரனாகிய யசனியாவையும், பெனாயாவின் குமாரனாகிய பெலத்தியாவையும் கண்ட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ஆவியானவர் என்னை எடுத்து, என்னைக் கர்த்தருடைய ஆலயத்தின் கிழக்கு முகமாயிருக்கிற வாசலுக்குக் கொண்டுபோனார்; இதோ, அந்த வாசலின் நடையில் இருபத்தைந்து புருஷர் இருந்தார்கள்; அவர்களின் நடுவே ஜனத்தின் பிரபுக்களாகிய ஆசுரின் குமாரனாகிய யசனியாவையும், பெனாயாவின் குமாரனாகிய பெலத்தியாவையும் கண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் என்னை நோக்கி: மனுபுத்திரனே, இவர்கள் இந்த நகரத்திலே அக்கிரமமான நினைவுகளை நினைத்து, துராலோசனை சொல்லுகிற மனுஷர்.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ர் என்னை நோக்கி: மனுபுத்திரனே, இவர்கள் இந்த நகரத்திலே அக்கிரமமான நினைவுகளை நினைத்து, துராலோசனை சொல்லுகிற மனுஷர்.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ு வீடுகளைக் கட்டுவதற்குக் காலமல்ல என்றும், இந்த நகரம் பானை, நாங்கள் அதிலுள்ள இறைச்சியென்றும் சொல்ல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 அவர்களுக்கு விரோதமாய்த் தீர்க்கதரிசனஞ்சொல்லு, மனுபுத்திரனே, தீர்க்கதரிசனஞ்சொல்லு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ுடைய ஆவி என்மேல் இறங்கினார்; அவர் என்னை நோக்கி: நீ சொல்லவேண்டியது என்னவென்றால், இஸ்ரவேல் வம்சத்தாரே, நீங்கள் இப்படிப் பேசுகிறது உண்டு; உங்கள் மனதில் எழும்புகிறதை நான் அறி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கர்த்தருடைய ஆவி என்மேல் இறங்கினார்; அவர் என்னை நோக்கி: நீ சொல்லவேண்டியது என்னவென்றால், இஸ்ரவேல் வம்சத்தாரே, நீங்கள் இப்படிப் பேசுகிறது உண்டு; உங்கள் மனதில் எழும்புகிறதை நான் அறி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நகரத்தில் நீங்கள் அநேகரைக் கொலைசெய்தீர்கள்; அதின் வீதிகளைக் கொலையுண்டவர்களால் நிரப்பினீர்கள் எ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நீங்கள் கொலைசெய்து, அதின் நடுவில் போட்டுவிட்டவர்களே இறைச்சியும், இந்த நகரம் பானையுமாமே; உங்களையோ அதற்குள் இராதபடிக்குப் புறம்பாக்க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 நீங்கள் கொலைசெய்து, அதின் நடுவில் போட்டுவிட்டவர்களே இறைச்சியும், இந்த நகரம் பானையுமாமே; உங்களையோ அதற்குள் இராதபடிக்குப் புறம்பாக்க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ட்டயத்துக்குப் பயப்பட்டீர்கள், பட்டயத்தையே உங்கள்மேல் வர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ட்டயத்துக்குப் பயப்பட்டீர்கள், பட்டயத்தையே உங்கள்மேல் வர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ை அதற்குள் இராதபடிக்கு புறம்பாக்கி, உங்களை அந்நியரின் கையில் ஒப்புக்கொடுத்து, உங்களில் நியாயத்தீர்ப்புகளை நிறைவேற்றுவ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ை அதற்குள் இராதபடிக்கு புறம்பாக்கி, உங்களை அந்நியரின் கையில் ஒப்புக்கொடுத்து, உங்களில் நியாயத்தீர்ப்புகளை நிறைவேற்ற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ட்டயத்தால் விழுவீர்கள்; இஸ்ரவேல் தேசத்தின் எல்லையிலே உங்களை நியாயந்தீர்ப்பேன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ட்டயத்தால் விழுவீர்கள்; இஸ்ரவேல் தேசத்தின் எல்லையிலே உங்களை நியாயந்தீர்ப்பேன்; அப்பொழுது நான் கர்த்தர் என்று அறிந்துகொள்வீ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 நகரம் உங்களுக்குப் பானையாயிருப்பதுமில்லை, நீங்கள் அதிலுள்ள இறைச்சியாயிருப்பதுமில்லை; இஸ்ரவேல் தேசத்தின் எல்லையிலே உங்களை நியாயந்தீர்ப்ப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ந்த நகரம் உங்களுக்குப் பானையாயிருப்பதுமில்லை, நீங்கள் அதிலுள்ள இறைச்சியாயிருப்பதுமில்லை; இஸ்ரவேல் தேசத்தின் எல்லையிலே உங்களை நியாயந்தீர்ப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கட்டளைகளின்படி நடவாமலும், என் நியாயங்களின்படி செய்யாமலும், உங்களைச் சுற்றிலுமிருக்கிற புறஜாதிகளுடைய முறைமைகளின்படி செய்த நீங்கள் அப்பொழுது நான் கர்த்தர் என்று அறிந்துகொள்வீர்கள் என்று சொல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கட்டளைகளின்படி நடவாமலும், என் நியாயங்களின்படி செய்யாமலும், உங்களைச் சுற்றிலுமிருக்கிற புறஜாதிகளுடைய முறைமைகளின்படி செய்த நீங்கள் அப்பொழுது நான் கர்த்தர் என்று அறிந்துகொள்வீர்கள் என்று சொல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இப்படித் தீர்க்கதரிசனஞ்சொல்லுகையில், பெனாயாவின் குமாரனாகிய பெலத்தியா செத்தான்; அப்பொழுது நான் முகங்குப்புற விழுந்து, மகா சத்தமாய்: ஆ, கர்த்தராகிய ஆண்டவரே, தேவரீர் இஸ்ரவேலில் மீதியானவர்களைச் சர்வசங்காரஞ்செய்வீரோ என்று முறையிட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இப்படித் தீர்க்கதரிசனஞ்சொல்லுகையில், பெனாயாவின் குமாரனாகிய பெலத்தியா செத்தான்; அப்பொழுது நான் முகங்குப்புற விழுந்து, மகா சத்தமாய்: ஆ, கர்த்தராகிய ஆண்டவரே, தேவரீர் இஸ்ரவேலில் மீதியானவர்களைச் சர்வசங்காரஞ்செய்வீரோ என்று முறையிட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இப்படித் தீர்க்கதரிசனஞ்சொல்லுகையில், பெனாயாவின் குமாரனாகிய பெலத்தியா செத்தான்; அப்பொழுது நான் முகங்குப்புற விழுந்து, மகா சத்தமாய்: ஆ, கர்த்தராகிய ஆண்டவரே, தேவரீர் இஸ்ரவேலில் மீதியானவர்களைச் சர்வசங்காரஞ்செய்வீரோ என்று முறையிட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புத்திரனே, நீங்கள் கர்த்தரை விட்டுத் தூரமாய் போங்கள், எங்களுக்கு இந்தத் தேசம் சுதந்தரமாகக் கொடுக்கப்பட்டதென்று, உன் சகோதரருக்கும், உன் குடும்பத்தாருக்கும், உன் பந்து ஜனங்களுக்கும், இஸ்ரவேல் வம்சத்தார் அனைவருக்கும், எருசலேமின் குடிகள் சொல்லு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புத்திரனே, நீங்கள் கர்த்தரை விட்டுத் தூரமாய் போங்கள், எங்களுக்கு இந்தத் தேசம் சுதந்தரமாகக் கொடுக்கப்பட்டதென்று, உன் சகோதரருக்கும், உன் குடும்பத்தாருக்கும், உன் பந்து ஜனங்களுக்கும், இஸ்ரவேல் வம்சத்தார் அனைவருக்கும், எருசலேமின் குடிகள் சொல்லு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னுபுத்திரனே, நீங்கள் கர்த்தரை விட்டுத் தூரமாய் போங்கள், எங்களுக்கு இந்தத் தேசம் சுதந்தரமாகக் கொடுக்கப்பட்டதென்று, உன் சகோதரருக்கும், உன் குடும்பத்தாருக்கும், உன் பந்து ஜனங்களுக்கும், இஸ்ரவேல் வம்சத்தார் அனைவருக்கும், எருசலேமின் குடிகள் சொல்லுகி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நான் அவர்களைத் தூரமாகப் புறஜாதிகளுக்குள்ளே துரத்தியிருந்தாலும், நான் அவர்களைத் தேசங்களிலே சிதறடித்தாலும், நான் அவர்கள் போன தேசங்களில் அவர்களுக்குக் கொஞ்ச காலத்துக்குப் பரிசுத்த ஸ்தலமாக இருப்பேன் என்று கர்த்தராகிய ஆண்டவர் உரைக்கிறார் என்று சொல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நான் அவர்களைத் தூரமாகப் புறஜாதிகளுக்குள்ளே துரத்தியிருந்தாலும், நான் அவர்களைத் தேசங்களிலே சிதறடித்தாலும், நான் அவர்கள் போன தேசங்களில் அவர்களுக்குக் கொஞ்ச காலத்துக்குப் பரிசுத்த ஸ்தலமாக இருப்பேன் என்று கர்த்தராகிய ஆண்டவர் உரைக்கிறார் என்று சொல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 நான் அவர்களைத் தூரமாகப் புறஜாதிகளுக்குள்ளே துரத்தியிருந்தாலும், நான் அவர்களைத் தேசங்களிலே சிதறடித்தாலும், நான் அவர்கள் போன தேசங்களில் அவர்களுக்குக் கொஞ்ச காலத்துக்குப் பரிசுத்த ஸ்தலமாக இருப்பேன் என்று கர்த்தராகிய ஆண்டவர் உரைக்கிறார் என்று சொல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உங்களை ஜனங்களிடதிலிருந்து சேர்த்து, நீங்கள் சிதறடிக்கப்பட்ட தேசங்களிலிருந்து உங்களைக் கூட்டிக்கொண்டு, இஸ்ரவேல் தேசத்தை உங்களுக்குக் கொடுப்பேன் என்று கர்த்தராகிய ஆண்டவர் உரைக்கிறார். என்று சொல்ல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உங்களை ஜனங்களிடதிலிருந்து சேர்த்து, நீங்கள் சிதறடிக்கப்பட்ட தேசங்களிலிருந்து உங்களைக் கூட்டிக்கொண்டு, இஸ்ரவேல் தேசத்தை உங்களுக்குக் கொடுப்பேன் என்று கர்த்தராகிய ஆண்டவர் உரைக்கிறார். என்று சொல்ல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நான் உங்களை ஜனங்களிடதிலிருந்து சேர்த்து, நீங்கள் சிதறடிக்கப்பட்ட தேசங்களிலிருந்து உங்களைக் கூட்டிக்கொண்டு, இஸ்ரவேல் தேசத்தை உங்களுக்குக் கொடுப்பேன் என்று கர்த்தராகிய ஆண்டவர் உரைக்கிறார். என்று சொல்ல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அங்கே வந்து, அதில் சீயென்றிகழப்படத்தக்கதும் அருவருக்கப்படத்தக்கதுமாயிருக்கிறதையெல்லாம் அதிலிருந்து அகற்று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என் கட்டளைகளின்படி நடந்து, என் நியாயங்களைக் கைக்கொண்டு, அவைகளின்படி செய்ய நான் அவர்களுக்கு ஏக இருதயத்தை தந்து, அவர்கள் உள்ளத்தில் புதிய ஆவியைக்கொடுத்து, கல்லான இருதயத்தை அவர்கள் மாம்சத்திலிருந்து எடுத்துப்போட்டு, சதையான இருதயத்தை அவர்களுக்கு அருள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என் கட்டளைகளின்படி நடந்து, என் நியாயங்களைக் கைக்கொண்டு, அவைகளின்படி செய்ய நான் அவர்களுக்கு ஏக இருதயத்தை தந்து, அவர்கள் உள்ளத்தில் புதிய ஆவியைக்கொடுத்து, கல்லான இருதயத்தை அவர்கள் மாம்சத்திலிருந்து எடுத்துப்போட்டு, சதையான இருதயத்தை அவர்களுக்கு அருளுவ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என் ஜனமாயிருப்பார்கள், நான் அவர்கள் தேவனாயிருப்ப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என் ஜனமாயிருப்பார்கள், நான் அவர்கள் தேவனாயிருப்ப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ாலும் சீயென்றிகழப்படத்தக்கதும் அருவருக்கப்படத்தக்கதுமான தங்கள் இருதயத்தின் இச்சையிலே எவர்கள் நடக்கிறார்களோ அவர்களுடைய வழியின் பலனை அவர்கள் தலைகளின்மேல் சுமர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னாலும் சீயென்றிகழப்படத்தக்கதும் அருவருக்கப்படத்தக்கதுமான தங்கள் இருதயத்தின் இச்சையிலே எவர்கள் நடக்கிறார்களோ அவர்களுடைய வழியின் பலனை அவர்கள் தலைகளின்மேல் சுமரப்பண்ணுவ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ேருபீன்கள் தங்கள் செட்டைகளை விரித்து எழும்பின; சக்கரங்களும் அவைகளுக்கு அருகே சென்றன; இஸ்ரவேலின் தேவனுடைய மகிமை அவைகளின்மேல் உயர இ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ேருபீன்கள் தங்கள் செட்டைகளை விரித்து எழும்பின; சக்கரங்களும் அவைகளுக்கு அருகே சென்றன; இஸ்ரவேலின் தேவனுடைய மகிமை அவைகளின்மேல் உயர இ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மகிமை நகரத்தின் நடுவிலிருந்தெழும்பி, நகரத்துக்குக் கிழக்கே இருக்கிற மலையின்மேல் போய் நின்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ஆவியானவர் என்னை எடுத்து, என்னை தேவனுடைய ஆவிக்குள்ளான தரிசனத்திலே கல்தேயாவுக்குச் சிறைப்பட்டுப்போனவர்கள் இடத்திலே கொண்டுபோய் விட்டார்; அப்பொழுது நான் கண்ட தரிசனம் என்னிலிருந்து எடுபட்டுப்போயிற்ற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ஆவியானவர் என்னை எடுத்து, என்னை தேவனுடைய ஆவிக்குள்ளான தரிசனத்திலே கல்தேயாவுக்குச் சிறைப்பட்டுப்போனவர்கள் இடத்திலே கொண்டுபோய் விட்டார்; அப்பொழுது நான் கண்ட தரிசனம் என்னிலிருந்து எடுபட்டுப்போயிற்ற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ஆவியானவர் என்னை எடுத்து, என்னை தேவனுடைய ஆவிக்குள்ளான தரிசனத்திலே கல்தேயாவுக்குச் சிறைப்பட்டுப்போனவர்கள் இடத்திலே கொண்டுபோய் விட்டார்; அப்பொழுது நான் கண்ட தரிசனம் என்னிலிருந்து எடுபட்டுப்போயிற்ற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எனக்குக் காண்பித்த யாவையும் சிறையிருப்பிலிருந்தவர்களுக்குச் சொன்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20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ারপর আত্মা আমাকে প্রভুর মন্দিরের পূর্বদিকের দরজায বয়ে নিয়ে গেল| এই দরজার মুখ পূর্বদিকে যে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ূর্য় ওঠে সেই দরজার মুখে আমি 25 জন পুরুষ দেখতে পেলাম| অসূরের পুত্র যাসনিয় এই সব লোকদের সঙ্গে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ায়ের পুত্র প্রটিয সেখানে ছিল| এই দুই জন ছিল লোকদের অধ্যক্ষ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খন ঈশ্বর আমায় বললেন, “মনুষ্যসন্তান, এরাই সেই লোক যারা এই শহরের মধ্যে মন্দ পরিকল্পনাগুলি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সব সময়েই লোকদের মন্দ কাজ করতে ব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ই লোকেরা বলে, ‘আমরা খুব শীঘ্রই আমাদের বাড়ীঘর বানাব| আমরা হলাম রান্নার হাঁড়ির ভেতর মাংসের মতন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ই তুমি অবশ্যই আমার হয়ে লোকেদের কাছে বলবে| মনুষ্যসন্তান, যাও লোকেদের কাছে গিয়ে ভাব্বাণী ক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খন প্রভুর আত্মা আমার কাছে এল| তিনি আমায় বললেন, “তাদের বল প্রভু এই কথাগুলি বলেছেন: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ৃহ, তুমি বড় বড় পরিকল্পনা করছ| কিন্তু আমি জানি তুমি কি চিন্তা কর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ই শহরে তুমি অনেক লোক হত্যা করেছ| শহরের রাস্তা মৃতদেহে ভরিয়ে দিয়ে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খন প্রভু আমার সদাপ্রভু এই কথা বলছেন, ‘ঐ মৃতদেহরা মাংস আর শহরটা পাত্র| কিন্তু নবূখদ্নিত্‌স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এর মধ্যে থেকে বের করে আনা হ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োমরা তরবারির ভয়ে ভীত| কিন্তু আমি আর কারো নয়, শুধু তোমার বিরুদ্ধেই তরবারিটি আনছি|”‘ প্রভ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সদাপ্রভু এই কথাগুলি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ঈশ্বর আরও বললেন, “আমি তোমাদের শহরের বাইরে নিয়ে যাব| আর বিদেশীদের হাতে তুলে দেব| আমি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দেব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োমরা তরবারির ঘাযে মারা যাবে| আমি এই ইস্রায়েলের সীমাতে তোমাদের শাস্তি দেব, যেন তোমরা জান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ই তোমাদের শাস্তি দিচ্ছি, আমিই প্রভু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হ্যাঁ, এই জায়গা রান্নার পাত্র হয়ে উঠবে না| আর তোমরা তার মধ্যে পাক করা মাংস হবে না| আমি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সীমাতেই তোমাদের শাস্তি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খন তোমরা জানবে যে আমিই প্রভু| আমার আজ্ঞা তোমরা লঙঘন করেছিলে| তোমরা আমার পথ অনুসরণ কর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র্ত্তে, তোমরা তোমাদের চার দিকের জাতিদের পথই অনুসরণ করেছিল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আমি যেই ঈশ্বরের কথা বলা শেষ করলাম, বনায়ের পুত্র প্লটিয মারা গেল| আমি মাটিতে পড়ে গেলাম| উপু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মাটিতে মুখ ঠেকিযে জোরে কেঁদে উঠে আমি বললাম, “হে প্রভু, আমার সদাপ্রভু, আপনি কি অবশি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দের সবাইকেই সম্পূর্ণভাবে ধ্বংস করবেন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িন্তু তখন প্রভুর বাক্য আমার কাছে এল|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মনুষ্যসন্তান, ইস্রায়েলের পরিবারগুলি অর্থাত্‌ তোমার ভাযেদের, যারা ইস্রায়েল দেশটি ছাড়তে বাধ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 তাদের স্মরণ কর| কিন্তু এখন জেরুশালেমের অধিবাসীরা বলছে, ‘প্রভুর কাছ থেকে তারা বহু দূরে চ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িল| এই দেশ আমাদের দেওয়া হয়েছিল- এটা আমাদের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তাই ঐ লোকদের এই বিষয়গুলি বল: প্রভু আমার সদাপ্রভু বলেন, ‘এটা সত্য যে আমি আমার প্রজাদের দূ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ে যেতে বাধ্য করেছিলাম| আমিই তাদের বহু দেশে ছড়িয়ে দিয়েছিলাম| কিন্তু অল্প সময়ের জন্য ঐসব দেশ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ই তাদের মন্দির হ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তুমি ঐসব লোকদের অবশ্যই বলবে যে প্রভু আমার সদাপ্রভু তাদের ফিরিয়ে আনবেন| আমি তোমাদের বহ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তির মধ্যে ছড়িয়ে দিয়েছি| কিন্তু আমি তোমাদের আবার এক জায়গায় সংগ্রহ করব এবং ঐসব জাতির মধ্যে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িয়ে আনব| ইস্রায়েলের ভূমি আবার তোমাদের কাছে ফিরিয়ে দেব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র আমার প্রজারা ফিরে এলে তারা এখানে এখন যে সব ভয়ঙ্কর নোংরা মূর্ত্তি রয়েছে সে সব ধ্বংস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ি তাদের একত্র করব| আমি তাদের নতুন আত্মা দেব| আমি তাদের পাথরের হৃদয় সরিয়ে সেখানে প্রকৃত হৃদ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থাপন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খন তারা আমার বিধিগুলি পালন করবে| তারা আমার আজ্ঞাগুলি পালন করবে| আমি তাদের যা বলব তারা তাই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প্রকৃতই আমার লোক হবে, আর আমি তাদের ঈশ্বর হব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খন ঈশ্বর বললেন, “কিন্তু এখন তাদের মন অধিকার করে আছে ঐসব ভয়ঙ্কর নোংরা মূর্ত্তিরা| আর ঐ লোকরা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 কাজ করেছে তার জন্য অবশ্যই আমি তাদের শাস্তি দেব|” প্রভু আমার সদাপ্রভুই ঐসব কথা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ারপর করূব দূতরা তাদের ডানা ওঠাল আর আকাশে উড়ে গেল| চাকাগুলিও তাদের সঙ্গে গেল| আর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মহিমা তাদের ওপরে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রে প্রভুর মহিমা নগরের মাঝখান থেকে উঠে গিয়ে নগরের পূর্বদিকে পাহাড়ের ওপরে গিয়ে থেম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ারপর আত্মাটি আমায় তুলে নিয়ে আবার বাবিলনে সেই সব লোকদের কাছে, যারা ইস্রায়েল ছাড়তে বাধ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ল, সেখানে ফিরিয়ে আনল| আমি ঐসব ঈশ্বরীয দর্শনে দেখলাম| তারপর যাকে আমি আমার দর্শনে দেখেছিল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শূন্যে উঠে চল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খন আমি নির্বাসনে যারা ছিলেন তাদের কাছে প্রভু আমায় যা যা দেখিয়েছিলেন তা বল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2026-10-21T06:57:06Z</dcterms:created>
  <dcterms:modified xsi:type="dcterms:W3CDTF">2026-10-21T06:57:06Z</dcterms:modified>
  <dc:title>যিহিষ্কেল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