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பிதாக்களே, நான் இப்பொழுது உங்களுக்குச் சொல்லப்போகிற நியாயங்களுக்குச் செவிகொடுப்பீர்களாக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எபிரெயுபாஷையிலே தங்களுடனே பேசுகிறதை அவர்கள் கேட்டபொழுது, அதிக அமைதலாயிருந்தார்கள். அப்பொழுது அவன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யூதன், சிலிசியா நாட்டிலுள்ள தர்சுபட்டணத்திலே பிறந்து, இந்த நகரத்திலே கமாலியேலின் பாதத்தருகே வளர்ந்து, முன்னோர்களுடைய வேதப்பிரமாணத்தின்படியே திட்டமாய்ப் போதிக்கப்பட்டு, இன்றையத்தினம் நீங்களெல்லாரும் தேவனைக்குறித்து வைராக்கியமுள்ளவர்களாயிருக்கிறதுபோல நானும் வைராக்கியமுள்ளவனாயிருந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யூதன், சிலிசியா நாட்டிலுள்ள தர்சுபட்டணத்திலே பிறந்து, இந்த நகரத்திலே கமாலியேலின் பாதத்தருகே வளர்ந்து, முன்னோர்களுடைய வேதப்பிரமாணத்தின்படியே திட்டமாய்ப் போதிக்கப்பட்டு, இன்றையத்தினம் நீங்களெல்லாரும் தேவனைக்குறித்து வைராக்கியமுள்ளவர்களாயிருக்கிறதுபோல நானும் வைராக்கியமுள்ளவனாயிருந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யூதன், சிலிசியா நாட்டிலுள்ள தர்சுபட்டணத்திலே பிறந்து, இந்த நகரத்திலே கமாலியேலின் பாதத்தருகே வளர்ந்து, முன்னோர்களுடைய வேதப்பிரமாணத்தின்படியே திட்டமாய்ப் போதிக்கப்பட்டு, இன்றையத்தினம் நீங்களெல்லாரும் தேவனைக்குறித்து வைராக்கியமுள்ளவர்களாயிருக்கிறதுபோல நானும் வைராக்கியமுள்ளவனாயிருந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இந்த மார்க்கத்தாராகிய புருஷரையும் ஸ்திரீகளையும் கட்டி, சிறைச்சாலைகளில் ஒப்புவித்து, மரணபரியந்தம் துன்பப்படுத்த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இந்த மார்க்கத்தாராகிய புருஷரையும் ஸ்திரீகளையும் கட்டி, சிறைச்சாலைகளில் ஒப்புவித்து, மரணபரியந்தம் துன்பப்படுத்த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ரதான ஆசாரியரும் மூப்பர் யாவரும் சாட்சிகொடுப்பார்கள்; அவர்கள் கையிலே நான் சகோதரருக்கு நிருபங்களை வாங்கிக்கொண்டு தமஸ்குவிலிருக்கிறவர்களும் தண்டிக்கப்படும்படிக்கு, அவர்களைக் கட்டி, எருசலேமுக்குக் கொண்டுவரும்படி அவ்விடத்திற்குப்போ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ரதான ஆசாரியரும் மூப்பர் யாவரும் சாட்சிகொடுப்பார்கள்; அவர்கள் கையிலே நான் சகோதரருக்கு நிருபங்களை வாங்கிக்கொண்டு தமஸ்குவிலிருக்கிறவர்களும் தண்டிக்கப்படும்படிக்கு, அவர்களைக் கட்டி, எருசலேமுக்குக் கொண்டுவரும்படி அவ்விடத்திற்குப்போ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ரதான ஆசாரியரும் மூப்பர் யாவரும் சாட்சிகொடுப்பார்கள்; அவர்கள் கையிலே நான் சகோதரருக்கு நிருபங்களை வாங்கிக்கொண்டு தமஸ்குவிலிருக்கிறவர்களும் தண்டிக்கப்படும்படிக்கு, அவர்களைக் கட்டி, எருசலேமுக்குக் கொண்டுவரும்படி அவ்விடத்திற்குப்போ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 நான் பிரயாணப்பட்டுத் தமஸ்குவுக்குச் சமீபமானபோது, மத்தியான வேளையிலே சடிதியாய் வானத்திலிருந்து பேரொளி உண்டாகி, என்னைச்சுற்றிப் பிரகாசித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 நான் பிரயாணப்பட்டுத் தமஸ்குவுக்குச் சமீபமானபோது, மத்தியான வேளையிலே சடிதியாய் வானத்திலிருந்து பேரொளி உண்டாகி, என்னைச்சுற்றிப் பிரகாச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ரையிலே விழுந்தேன். அப்பொழுது: சவுலே, சவுலே, நீ என்னை ஏன் துன்பப்படுத்துகிறாய் என்று என்னுடனே சொல்லுகிற ஒரு சத்தத்தைக் கே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: ஆண்டவரே, நீர் யார் என்றேன். அவர்: நீ துன்பப்படுத்துகிற நசரேயனாகிய இயேசு நானே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ுடனேகூட இருந்தவர்கள் வெளிச்சத்தைக்கண்டு, பயமடைந்தார்கள்; என்னுடனே பேசினவருடைய சத்தத்தையோ அவர்கள் கேட்க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ுடனேகூட இருந்தவர்கள் வெளிச்சத்தைக்கண்டு, பயமடைந்தார்கள்; என்னுடனே பேசினவருடைய சத்தத்தையோ அவர்கள் கேட்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ண்டவரே, நான் என்னசெய்யவேண்டும் என்றேன். அதற்குக் கர்த்தர்: நீ எழுந்து, தமஸ்குவுக்குப் போ; நீ செய்யும்படி நியமிக்கப்பட்டதெல்லாம் அங்கே உனக்குச் சொல்லப்பட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ண்டவரே, நான் என்னசெய்யவேண்டும் என்றேன். அதற்குக் கர்த்தர்: நீ எழுந்து, தமஸ்குவுக்குப் போ; நீ செய்யும்படி நியமிக்கப்பட்டதெல்லாம் அங்கே உனக்குச் சொல்லப்பட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ஒளியின் மகிமையினாலே நான் பார்வையற்றுப்போனபடியினால், என்னோடிருந்தவர்களால் கைலாகு கொடுத்து வழிநடத்தப்பட்டுத் தமஸ்குவுக்கு வ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வேதப்பிரமாணத்தின்படியே பக்தியுள்ளவனும், அங்கே குடியிருக்கிற சகல யூதராலும் நல்லவனென்று சாட்சிபெற்றவனுமாகிய அனனியா என்னும் ஒருவன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வேதப்பிரமாணத்தின்படியே பக்தியுள்ளவனும், அங்கே குடியிருக்கிற சகல யூதராலும் நல்லவனென்று சாட்சிபெற்றவனுமாகிய அனனியா என்னும் ஒருவன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ிடத்தில் வந்துநின்று: சகோதரனாகிய சவுலே, பார்வையடைவாயாக என்றான்; அந்நேரமே நான் பார்வையடைந்து, அவனை ஏறிட்டுப்பார்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ிடத்தில் வந்துநின்று: சகோதரனாகிய சவுலே, பார்வையடைவாயாக என்றான்; அந்நேரமே நான் பார்வையடைந்து, அவனை ஏறிட்டுப்பார்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நம்முடைய முன்னோர்களின் தேவனுடைய திருவுளத்தை நீ அறியவும், நீதிபரரைத் தரிசிக்கவும், அவருடைய திருவாய்மொழியைக்கேட்கவும், அவர் உன்னை முன்னமே தெரிந்துகொண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நம்முடைய முன்னோர்களின் தேவனுடைய திருவுளத்தை நீ அறியவும், நீதிபரரைத் தரிசிக்கவும், அவருடைய திருவாய்மொழியைக்கேட்கவும், அவர் உன்னை முன்னமே தெரிந்துகொண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கண்டவைகளையும் கேட்டவைகளையும் குறித்துச் சகல மனுஷருக்குமுன்பாக அவருக்குச் சாட்சியாயிருப்ப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நீ தாமதிக்கிறதென்ன? நீ எழுந்து கர்த்தருடைய நாமத்தைத் தொழுதுகொண்டு ஞானஸ்நானம்பெற்று, உன் பாவங்கள் போகக் கழுவப்பட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நீ தாமதிக்கிறதென்ன? நீ எழுந்து கர்த்தருடைய நாமத்தைத் தொழுதுகொண்டு ஞானஸ்நானம்பெற்று, உன் பாவங்கள் போகக் கழுவப்படு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எருசலேமுக்குத் திரும்பிவந்து, தேவாலயத்தில் ஜெபம்பண்ணிக்கொண்டிருக்கையில், ஞானதிருஷ்டியடைந்து, அவரைத் தரிசித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என்னை நோக்கி: நீ என்னைக்குறித்துச் சொல்லும் சாட்சியை இவர்கள் ஏற்றுக்கொள்ளமாட்டார்கள்; ஆதலால் நீ தாமதம்பண்ணாமல் சீக்கிரமாய் எருசலேமைவிட்டுப் புறப்பட்டுப்போ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என்னை நோக்கி: நீ என்னைக்குறித்துச் சொல்லும் சாட்சியை இவர்கள் ஏற்றுக்கொள்ளமாட்டார்கள்; ஆதலால் நீ தாமதம்பண்ணாமல் சீக்கிரமாய் எருசலேமைவிட்டுப் புறப்பட்டுப்போ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நான்: ஆண்டவரே, உம்மிடத்தில் விசுவாசமாயிருக்கிறவர்களை நான் காவலில் வைத்து ஜெபஆலயங்களிலே அடித்தத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நான்: ஆண்டவரே, உம்மிடத்தில் விசுவாசமாயிருக்கிறவர்களை நான் காவலில் வைத்து ஜெபஆலயங்களிலே அடித்தத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ுடைய சாட்சியாகிய ஸ்தேவானுடைய இரத்தம் சிந்தப்படுகிறபோது, நானும் அருகே நின்று, அவனைக் கொலைசெய்வதற்குச் சம்மதித்து, அவனைக் கொலைசெய்தவர்களின் வஸ்திரங்களைக் காத்துக்கொண்டிருந்ததையும், இவர்கள் அறிந்திருக்கிறார்களே என்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ுடைய சாட்சியாகிய ஸ்தேவானுடைய இரத்தம் சிந்தப்படுகிறபோது, நானும் அருகே நின்று, அவனைக் கொலைசெய்வதற்குச் சம்மதித்து, அவனைக் கொலைசெய்தவர்களின் வஸ்திரங்களைக் காத்துக்கொண்டிருந்ததையும், இவர்கள் அறிந்திருக்கிறார்களே என்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நீ போ, நான் உன்னைத் தூரமாய்ப் புறஜாதிகளிடத்திலே அனுப்புவேன் என்று சொன்ன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வரைக்கும் அவனுக்குச் செவிகொடுத்தார்கள். பின்பு: இப்படிப்பட்டவனை பூமியிலிருந்து அகற்றவேண்டும், இவன் உயிரோடிருக்கிறது நியாயமல்லவென்று மிகுந்த சத்தமிட்டுச் சொன்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வரைக்கும் அவனுக்குச் செவிகொடுத்தார்கள். பின்பு: இப்படிப்பட்டவனை பூமியிலிருந்து அகற்றவேண்டும், இவன் உயிரோடிருக்கிறது நியாயமல்லவென்று மிகுந்த சத்தமிட்டுச்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்விதமாய் அவர்கள் கூக்குரலிட்டுத் தங்கள் மேல்வஸ்திரங்களை எறிந்துவிட்டு, ஆகாயத்திலே புழுதியைத் தூற்றிக்கொண்டிருக்கையி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ேனாபதி அவனைக் கோட்டைக்குள்ளே கொண்டுவரும்படி கட்டளையிட்டு, அவர்கள் அவனுக்கு விரோதமாய் இப்படிக் கூக்குரலிட்ட முகாந்தரத்தை அறியும்படிக்கு அவனைச் சவுக்கால் அடித்து விடுவிக்கச்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ேனாபதி அவனைக் கோட்டைக்குள்ளே கொண்டுவரும்படி கட்டளையிட்டு, அவர்கள் அவனுக்கு விரோதமாய் இப்படிக் கூக்குரலிட்ட முகாந்தரத்தை அறியும்படிக்கு அவனைச் சவுக்கால் அடித்து விடுவிக்கச்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அவர்கள் அவனை வாரினால் அழுந்தக்கட்டும்போது, பவுல் சமீபமாய் நின்ற நூற்றுக்கு அதிபதியை நோக்கி: ரோமனும் நியாயம் விசாரிக்கப்படாதவனுமாயிருக்கிற மனுஷனை அடிக்கிறது உங்களுக்கு நியாயமா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 அவர்கள் அவனை வாரினால் அழுந்தக்கட்டும்போது, பவுல் சமீபமாய் நின்ற நூற்றுக்கு அதிபதியை நோக்கி: ரோமனும் நியாயம் விசாரிக்கப்படாதவனுமாயிருக்கிற மனுஷனை அடிக்கிறது உங்களுக்கு நியாயமா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ூற்றுக்கு அதிபதி அதைக்கேட்டு சேனாபதியினிடத்திற்குப் போய், அதை அறிவித்து: நீர் செய்யப்போகிறதைக் குறித்து எச்சரிக்கையாயிரும்; இந்த மனுஷன் ரோம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ூற்றுக்கு அதிபதி அதைக்கேட்டு சேனாபதியினிடத்திற்குப் போய், அதை அறிவித்து: நீர் செய்யப்போகிறதைக் குறித்து எச்சரிக்கையாயிரும்; இந்த மனுஷன் ரோம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சேனாபதி பவுலினிடத்தில் வந்து: நீ ரோமனா? எனக்குச் சொல் என்றான். அதற்கு அவன்: நான் ரோமன்தா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னாபதி பிரதியுத்தரமாக: நான் மிகுந்த திரவியத்தினாலே இந்தச் சிலாக்கியத்தைச் சம்பாதித்தேன் என்றான். அதற்குப் பவுல்: நானோ அந்தச் சிலாக்கியத்திற்குரியவனாகப் பிறந்த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னாபதி பிரதியுத்தரமாக: நான் மிகுந்த திரவியத்தினாலே இந்தச் சிலாக்கியத்தைச் சம்பாதித்தேன் என்றான். அதற்குப் பவுல்: நானோ அந்தச் சிலாக்கியத்திற்குரியவனாகப் பிறந்த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ை அடித்து விசாரிக்கும்படி எத்தனமாயிருந்தவர்கள் உடனே அவனை விட்டுவிட்டார்கள். சேனாபதி அவன் ரோமனென்று அறிந்து, அவனைக் கட்டுவித்ததற்காகப் பய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ை அடித்து விசாரிக்கும்படி எத்தனமாயிருந்தவர்கள் உடனே அவனை விட்டுவிட்டார்கள். சேனாபதி அவன் ரோமனென்று அறிந்து, அவனைக் கட்டுவித்ததற்காகப் பய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வுலின்மேல் யூதராலே ஏற்படுத்தப்பட்ட குற்றம் இன்னதென்று நிச்சயமாய் அறிய விரும்பி, அவன் மறுநாளிலே அவனைக் கட்டவிழ்த்து, பிரதான ஆசாரியரையும் ஆலோசனை சங்கத்தார் அனைவரையும் கூடிவரும்படி கட்டளையிட்டு, அவனைக் கூட்டிக்கொண்டுபோய், அவர்களுக்கு முன்பாக நிறுத்த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வுலின்மேல் யூதராலே ஏற்படுத்தப்பட்ட குற்றம் இன்னதென்று நிச்சயமாய் அறிய விரும்பி, அவன் மறுநாளிலே அவனைக் கட்டவிழ்த்து, பிரதான ஆசாரியரையும் ஆலோசனை சங்கத்தார் அனைவரையும் கூடிவரும்படி கட்டளையிட்டு, அவனைக் கூட்டிக்கொண்டுபோய், அவர்களுக்கு முன்பாக நிறுத்த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ৌল বললেন, ‘ভায়েরা ও পিতৃতুল্য ব্যক্তিরা, এখন শুনুন আমি আপনাদের সামনে আত্মপক্ষ সমর্থন করছ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হুদীরা যখন পৌলকে ইহুদীদের প্রচলিত ইব্রীয় ভাষায় কথা বলতে শুনল, তারা শান্ত হল৷ তখন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আমি একজন ইহুদী, আমি কিলিকিয়ার তার্ষের শহরে জন্মেছি; কিন্তু এই শহরে আমি বড় হয়ে উঠ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মলীয়েলেরচরণে বসে আমি আমাদের পিতৃপুরুষদের দেওয়া বিধি-ব্যবস্থা শিক্ষালাভ করেছি৷ আজ আপনারা সক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মন, তেমনি আমিও ঈশ্বরের সেবার জন্য উদ্যোগী 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খ্রীষ্টের পথে যাঁরা চলত তাদের আমি নির্যাতন করতাম, এমনকি কারো কারো মৃত্যু ঘটিয়েছিলাম৷ স্ত্র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ুষ সকলকেই আমি গ্রেপ্তার করে কারাগারে রাখত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হাযাজক ও ইহুদী সমাজপতিরা সকলে এই কথার সত্যতা প্রমাণ দিতে পারেন৷ তাদের কাছ থেকে চিঠি নিয়ে ইহু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ইদের কাছে যাবার জন্য আমি দম্মেশকের পথে রওনা দিয়েছিলাম৷ যীশুর অনুগামী যাঁরা সেখানে ছিল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েপ্তার করে জেরুশালেমে আনবার জন্য গিয়েছিলাম, য়েন তাদের শাস্তি দেওয়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‘আর এইরকম ঘটল, আমি চলতে চলতে দম্মেশকের কাছাকাছি এলে, দুপুর বেলা হঠাত্ আকাশ থেকে তীব্র আলোর ছ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চারদিকে ছে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মাটিতে পড়ে গেলাম আর এক রব শুনলাম, ‘পৌল, পৌল তুমি কেন আমায় নির্য়াতন কর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বললাম, ‘প্রভু, আপনি কে?’ তিনি আমায় বললেন, ‘যাকে তুমি নির্য়াতন করছ, আমি সেই নাসরতীয় যীশু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ঁরা আমার সঙ্গে ছিল তারা সেই আলো দেখতে পেয়েছিল, কিন্তু যিনি আমার সঙ্গে কথা বলছিলেন, তাঁর 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শুনতে পায়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বললাম, ‘প্রভু আমায় কি করতে হবে?’ প্রভু আমায় বললেন, ‘ওঠ, দম্মেশকে যাও৷ য়ে কাজ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মনোনীত করা হয়েছে তা সেখানেই তোমাকে বল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তীব্র আলোর ঝলকে আমি অন্ধ হয়ে গেছিলাম৷ তাই আমার সঙ্গীরা আমার হাত ধরে দম্মেশকে নি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‘সেখানে অননিয় নামে একজন ধার্মিক ব্যক্তি ছিলেন৷ তিনি মোশির বিধি-ব্যবস্থা পালন করতেন৷ সেখান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দের মধ্যে তাঁর সুনাম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িনি আমার কাছে এসে আমার পাশে দাঁড়িয়ে বললেন, ‘ভাই শৌল, তুমি দৃষ্টিশক্তি লাভ কর৷’ আ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হূর্তে আমি তাঁকে দেখতে পে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িনি বললেন, ‘আমাদের পিতৃপুরুষদের ঈশ্বর তোমায় বহুপূর্বেই মনোনীত করেছেন, য়েন তুমি তাঁর পরিকল্প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তে পার এবং সেই ধার্মিকজনকে দেখতে পাও ও তাঁর রব শুনতে প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ুমি যা দেখলে ও শুনলে সকল লোকের কাছে সে বিষয়ে সাক্ষ্য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খন আর দেরী না করে ওঠ, বাপ্তিস্ম নাও আর তোমার পাপ ধুয়ে ফেল৷ উদ্ধার লাভের জন্য যীশুতে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‘পরে আমি জেরুশালেমে ফিরে এসে যখন মন্দিরের চত্বরে প্রার্থনা করছিলাম, সেই সময় এক দর্শন পে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র্শনে দেখলাম যীশু আমায় বলছেন, ‘শিগ্গির ওঠ! এখুনি জেরুশালেম থেকে চলে যাও! কারণ আমার বিষয়ে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াক্ষ্য দিচ্ছ, তারা তা গ্রহণ কর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বললাম, ‘প্রভু, তারা তো ভাল করেই জানে য়ে যাঁরা তোমায় বিশ্বাস করে, তাদের গ্রেপ্তার করে মারধ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আমি সমাজ-গৃহগুলিতে য়েত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খন তোমার সাক্ষী স্তিফানের রক্তপাত হচ্ছিল, তখন আমি সেখানে দাঁড়িয়ে থেকে তার অনুমোদন করে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যাঁরা তাকে মারছিল তাদের পোশাক আগলাচ্ছিল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যীশু আমায় বললেন, ‘এখন যাও! আমি তোমাকে বহুদূরে অইহুদীদের কাছে পাঠাচ্ছি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ৌল অইহুদীদের কাছে যাওয়ার কথা বললে লোকেরা তা আর শুনতে চাইল না৷ ইহুদীরা সকলে জোরে চিত্‌কা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ল, ‘মার বেটাকে! একে পৃথিবী থেকে সরিয়ে দাও! এ বেঁচে থাকার অয়োগ্য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া যখন এভাবে চিত্‌কার করছে ও তাদের পোশাক খুলে ছুঁড়ে ফেলে বাতাসে ধুলো ওড়াচ্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খন সেই সেনাপতি পৌলকে দুর্গের মধ্যে নিয়ে য়েতে হুকুম দিয়ে বললেন, ‘একে চাবুক মেরে দেখ এ কি ব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কেন এর বিরুদ্ধে এমনি করে চিত্‌কার কর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ৈনিকরা যখন পৌলকে চাবুক মারার জন্য বাঁধছে তখন য়ে সেনাপতি সেখানে দাঁড়িয়েছিল পৌল তা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একজন রোমান নাগরিকের বিচার না করে তার কোন দোষ না পেলেও তাকে চাবুক মারা কি আইনসম্মত কাজ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 কথা শুনে সেই সেনাপতি তার ওপরওয়ালার কাছে গিয়ে বলল, ‘আপনি জানেন আপনি কি করতে যাচ্ছেন? এ লো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 একজন রোম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সেই সেনাপতি পৌলের কাছে এসে বলল, ‘আমায় বল দেখি, তুমি কি রোমীয়?’পৌল বললেন, ‘হ্যাঁ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সেই সেনাপতি বলল, ‘এই নাগরিকত্ব লাভ করতে আমার অনেক টাকা খরচ হয়েছে৷’পৌল বললেন, ‘কিন্ত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মসূত্রেই রোমী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াঁরা তাকে প্রশ্ন করার জন্য প্রস্তুত হয়েছিল তারা এই কথা শুনে পিছিয়ে গেল৷ সেনাপতিও ভয় প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 যখন বুঝতে পারল য়ে পৌল একজন রোমান নাগরিক, আর সে তাঁকে বেঁধ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রদিন ইহুদীরা কেন পৌলের ওপর দোষ দিচ্ছে তা জানবার জন্য রোমান সেনাপতি ইহুদীদের প্রধান যাজকদে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াসভার সকল সভ্যকে জড়ো হতে হুকুম দিল; আর পৌলকে সেখানে তাদের মাঝে মুক্ত অবস্থায় হাজির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2026-10-21T04:46:42Z</dcterms:created>
  <dcterms:modified xsi:type="dcterms:W3CDTF">2026-10-21T04:46:42Z</dcterms:modified>
  <dc:title>প্রেরিত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