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டுக்கையின்மேல் வியாதியாய்க்கிடக்கிற அவனைக் கர்த்தர் தாங்குவார்; அவனுடைய வியாதியிலே அவன் படுக்கை முழுவதையும் மாற்றிப்போடுவீ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டுக்கையின்மேல் வியாதியாய்க்கிடக்கிற அவனைக் கர்த்தர் தாங்குவார்; அவனுடைய வியாதியிலே அவன் படுக்கை முழுவதையும் மாற்றிப்போடுவீ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என்மேல் இரக்கமாயிரும்; உமக்கு விரோதமாய்ப் பாவஞ்செய்தேன், என் ஆத்துமாவைக் குணமாக்கும் என்று நான் சொன்ன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என்மேல் இரக்கமாயிரும்; உமக்கு விரோதமாய்ப் பாவஞ்செய்தேன், என் ஆத்துமாவைக் குணமாக்கும் என்று நான் சொன்ன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எப்பொழுது சாவான், அவன் பேர் எப்பொழுது அழியும்? என்று என் சத்துருக்கள் எனக்கு விரோதமாய்ச் சொல்லு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ருவன் என்னைப் பார்க்கவந்தால் வஞ்சனையாய்ப் பேசுகிறான்; அவன் தன் இருதயத்தில் அக்கிரமத்தைச் சேகரித்துக்கொண்டு, தெருவிலேபோய், அதைத் தூற்றுகி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ருவன் என்னைப் பார்க்கவந்தால் வஞ்சனையாய்ப் பேசுகிறான்; அவன் தன் இருதயத்தில் அக்கிரமத்தைச் சேகரித்துக்கொண்டு, தெருவிலேபோய், அதைத் தூற்றுகி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பகைஞரெல்லாரும் என்மேலே ஏகமாய் முணுமுணுத்து, எனக்கு விரோதமாயிருந்து எனக்குப் பொல்லாங்கு நினைத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ீராவியாதி அவனைப் பிடித்துக்கொண்டது; படுக்கையில் கிடக்கிற அவன் இனி எழுந்திருப்பதில்லை என்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பிராணசிநேகிதனும், நான் நம்பினவனும், என் அப்பம் புசித்தவனுமாகிய மனுஷனும், என்மேல் தன் குதிகாலைத் தூக்கி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ன் பிராணசிநேகிதனும், நான் நம்பினவனும், என் அப்பம் புசித்தவனுமாகிய மனுஷனும், என்மேல் தன் குதிகாலைத் தூக்கி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ாவே, நீர் எனக்கு இரங்கி, நான் அவர்களுக்குச் சரிக்கட்ட என்னை எழுந்திருக்கப்பண்ண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சத்துரு என்மேல் ஜெயங்கொள்ளாததினால், நீர் என்மேல் பிரியமாயிருக்கிறீரென்று அறி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ன் சத்துரு என்மேல் ஜெயங்கொள்ளாததினால், நீர் என்மேல் பிரியமாயிருக்கிறீரென்று அறி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ர் என் உத்தமத்திலே என்னைத்தாங்கி, என்றென்றைக்கும் உம்முடைய சமுகத்தில் என்னை நிலைநிறுத்துவீ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ர் என் உத்தமத்திலே என்னைத்தாங்கி, என்றென்றைக்கும் உம்முடைய சமுகத்தில் என்னை நிலைநிறுத்துவீ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ின் தேவனாகிய கர்த்தர் அநாதியாய் என்றென்றைக்குமுள்ள சதாகாலங்களிலும் ஸ்தோத்திரிக்கப்படத்தக்கவர். ஆமென், ஆமெ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றுமைப்பட்டவன்மேல் சிந்தையுள்ளவன் பாக்கியவான்; தீங்குநாளில் கர்த்தர் அவனை விடுவிப்ப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றுமைப்பட்டவன்மேல் சிந்தையுள்ளவன் பாக்கியவான்; தீங்குநாளில் கர்த்தர் அவனை விடுவிப்ப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அவனைப் பாதுகாத்து அவனை உயிரோடே வைப்பார்; பூமியில் அவன் பாக்கியவானாயிருப்பான்; அவன் சத்துருக்களின் இஷ்டத்திற்கு நீர் அவனை ஒப்புக்கொடீ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அவனைப் பாதுகாத்து அவனை உயிரோடே வைப்பார்; பூமியில் அவன் பாக்கியவானாயிருப்பான்; அவன் சத்துருக்களின் இஷ்டத்திற்கு நீர் அவனை ஒப்புக்கொடீ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15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খন সেই ব্যক্তি অসুস্থ হয়ে বিছানায় পড়ে থাকে, প্রভু তাকে শক্তি দেন| সে বিছানায় অসুস্থ থাক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ে, কিন্তু প্রভু তাকে সুস্থ করে দ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আমি বলেছিলাম, “প্রভু, আমার প্রতি সদয় হোন, আমি আপনার বিরুদ্ধে পাপ করেছি, আপনি আমায় ক্ষমা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ন, সুস্থ করে তুলু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মার শত্রুরা আমার সম্পর্কে খারাপ কথা বলছে| তারা বলে, “যখন ও মারা যাবে তখন ওর নাম মুছে য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লোকে আমাকে দেখতে আসে কিন্তু তারা প্রকৃতই কি ভাবছে, তা আমাকে বলে না| ওরা আমার সম্পর্কে খবর ন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ে এবং ফিরে গিয়ে গুজব ছড়া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ার শত্রু আমার সম্পর্কে কানাঘুষো করে| ওরা আমার বিরুদ্ধে খারাপ কাজ করার ষড়যন্ত্র 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ওরা বলে, “ও নিশ্চয় কোন অন্যায় কাজ করেছিলো| তাই ও অসুস্থ হয়েছে এবং আর কখনও ভালো হয়ে উঠবে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মার প্রিযতম বন্ধু, আমার সঙ্গে খেয়েছে| আমি ওকে বিশ্বাস করেছিলাম| কিন্তু এখন সেও আমার বিরুদ্ধ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ই প্রভু আমার প্রতি সদয় হোন| আমাকে উঠে দাঁড়াতে দিন| ওদের প্রাপ্য আমি ফেরত্‌ দে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প্রভু শত্রুদের হাতে আমাকে আহত হতে দেবেন না| তাহলে আমি বুঝবো আমাকে আঘাত করার জন্য আপনি ওদের পাঠ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মি নির্দোষ ছিলাম, তাই আপনি আমায় সহায়তা দিয়েছিলেন| আমাকে উঠে দাঁড়াতে দিন, চিরদিন আপনার সেব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্রভু, ইস্রায়েলের ঈশ্বরের প্রশংসা কর! তিনি চিরদিন ছিলেন, তিনি চিরদিন বিরাজিত থাকবেন| আম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েই ব্যক্তি য়ে দীন দরিদ্রকে সফল হতে সাহায্য করে, সে বিপুল পরিমানে আশীর্বাদ পাবে| সমস্যার সময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তাকে উদ্ধার কর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প্রভু সেই ব্যক্তিকে রক্ষা করবেন এবং জীবিত রাখবেন| পৃথিবীতে সেই লোকই আশীর্বাদ ধন্য হবে| তার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ের শত্রুর হাতে ঈশ্বর তাকে ধ্বংস হতে দেব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4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2026-10-22T07:48:31Z</dcterms:created>
  <dcterms:modified xsi:type="dcterms:W3CDTF">2026-10-22T07:48:31Z</dcterms:modified>
  <dc:title>গীতসংহিতা : 41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