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ின் குடிகளே, நீங்கள் எல்லாரும் தேவனுக்கு முன்பாகக் கெம்பீராய்ப் பாட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நாமத்தின் மகத்துவத்தைக் கீர்த்தனம்பண்ணி, அவருடைய துதியின் மகிமையைக் கொண்டாட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ை நோக்கி: உமது கிரியைகளில் எவ்வளவு பயங்கரமாயிருக்கிறீர்; உமது மகத்துவமான வல்லமையினிமித்தம் உம்முடைய சத்துருக்கள் உமக்கு இச்சகம்பேசி அடங்க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ை நோக்கி: உமது கிரியைகளில் எவ்வளவு பயங்கரமாயிருக்கிறீர்; உமது மகத்துவமான வல்லமையினிமித்தம் உம்முடைய சத்துருக்கள் உமக்கு இச்சகம்பேசி அடங்க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ன்மீதெங்கும் உம்மைப்பணிந்துகொண்டு உம்மைத் துதித்துப்பாடுவார்கள்; அவர்கள் உம்முடைய நாமத்தைத் துதித்துப் பாடுவார்கள் என்று சொல்லுங்கள். 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ுடைய செய்கைகளை வந்துபாருங்கள், அவர் மனுபுத்திரரிடத்தில் நடப்பிக்குங் கிரியையில் பயங்கரமானவ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டலை உலர்ந்த தரையாக மாற்றினார்; ஆற்றைக் கால்நடையாய்க் கடந்தார்கள்; அங்கே அவரில் களிகூர்ந்த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்முடைய வல்லமையினால் என்றென்றைக்கும் அரசாளுகிறார்; அவருடைய கண்கள் ஜாதிகள்மேல் நோக்கமாயிருக்கிறது; துரோகிகள் தங்களை உயர்த்தாதிருப்பார்களாக.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்முடைய வல்லமையினால் என்றென்றைக்கும் அரசாளுகிறார்; அவருடைய கண்கள் ஜாதிகள்மேல் நோக்கமாயிருக்கிறது; துரோகிகள் தங்களை உயர்த்தாதிருப்பார்களாக.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ே நம்முடைய தேவனை ஸ்தோத்திரித்து, அவரைத் துதிக்குஞ்சத்தத்தைக் கேட்கப்பண்ண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நம்முடைய கால்களைத் தள்ளாடவொட்டாமல், நம்முடைய ஆத்துமாவை உயிரோடே வை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எங்களைச் சோதித்தீர்; வெள்ளியைப் புடமிடுகிறதுபோல எங்களைப் புடமிட்ட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எங்களைச் சோதித்தீர்; வெள்ளியைப் புடமிடுகிறதுபோல எங்களைப் புடமிட்ட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ை வலையில் அகப்படுத்தி, எங்கள் இடுப்புகளின்மேல் வருத்தமான பாரத்தை ஏற்றினீர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ரை எங்கள் தலையின்மேல் ஏறிப்போகப்பண்ணினீர்; தீயையும் தண்ணீரையும் கடந்துவந்தோம்; செழிப்பான இடத்தில் எங்களைக் கொண்டுவந்து விட்ட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ரை எங்கள் தலையின்மேல் ஏறிப்போகப்பண்ணினீர்; தீயையும் தண்ணீரையும் கடந்துவந்தோம்; செழிப்பான இடத்தில் எங்களைக் கொண்டுவந்து விட்ட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ர்வாங்க தகனபலிகளோடே உமது ஆலயத்திற்குள் பிரவேசிப்பேன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இக்கட்டில் நான் என் உதடுகளைத் திறந்து, என் வாயினால் சொல்லிய என் பொருத்தனைகளை உமக்குச் செலுத்த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இக்கட்டில் நான் என் உதடுகளைத் திறந்து, என் வாயினால் சொல்லிய என் பொருத்தனைகளை உமக்குச் செலுத்த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ட்டுக்கடாக்களின் நிணப்புகையுடனே கொழுமையானவைகளை உமக்குத் தகனபலியாக இடுவேன்; காளைகளையும் செம்மறியாட்டுக் கடாக்களையும் உமக்குப் பலியிடுவேன். (சேலா.)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ட்டுக்கடாக்களின் நிணப்புகையுடனே கொழுமையானவைகளை உமக்குத் தகனபலியாக இடுவேன்; காளைகளையும் செம்மறியாட்டுக் கடாக்களையும் உமக்குப் பலியிடுவேன். (சேலா.)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க்குப் பயந்தவர்களே, நீங்கள் எல்லாரும் வந்து கேளுங்கள்; அவர் என் ஆத்துமாவுக்குச் செய்ததைச் சொல்ல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க்குப் பயந்தவர்களே, நீங்கள் எல்லாரும் வந்து கேளுங்கள்; அவர் என் ஆத்துமாவுக்குச் செய்ததைச் சொல்ல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ை நோக்கி என் வாயினால் கூப்பிட்டேன், என் நாவினால் அவர் புகழப்பட்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இருதயத்தில் அக்கிரமசிந்தை கொண்டிருந்தேனானால், ஆண்டவர் எனக்குச் செவிகொட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ெய்யாய் தேவன் எனக்குச்செவிகொடுத்தார், என் ஜெபத்தின் சத்தத்தைக் கேட்ட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ஜெபத்தைத் தள்ளாமலும், தமது கிருபையை என்னைவிட்டு விலக்காமலும் இருந்த தேவனுக்கு ஸ்தோத்திரமுண்டாவ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ర్వలోకనివాసులారా, దేవునిగూర్చి సంతోష గీతము పాడుడి. ఆయన నామప్రభావము కీర్తించ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యనకు ప్రభావముఆరోపించి ఆయనను స్తోత్రించ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ఈలాగు దేవునికి స్తోత్రము చెల్లించుడి. నీ కార్యములు ఎంతో భీకరమైనవి నీ బలాతిశయమునుబట్టి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త్రువులు లొంగి నీ యొద్దకు వచ్చె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సర్వలోకము నీకు నమస్కరించి నిన్ను కీర్తించును నీ నామమునుబట్టి నిన్ను కీర్తించును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ేవుని ఆశ్చర్యకార్యములను చూడ రండి నరులయెడల ఆయన జరిగించు కార్యములను చూడగా ఆయన భీకరుడై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యన సముద్రమును ఎండిన భూమిగా జేసెను జనులు కాలినడకచే దాటిరి. అక్కడ ఆయనయందు మేము సంతోషించ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యన తన పరాక్రమమువలన నిత్యము ఏలుచున్నాడు? అన్యజనులమీద ఆయన తన దృష్టియుంచియున్నాడు. ద్రోహులు తమ్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ాము హెచ్చించుకొన తగదు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జనములారా, పూ దేవుని సన్నుతించుడి గొప్ప స్వరముతో ఆయన కీర్తి వినిప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జీవప్రాప్తులనుగా మమ్మును కలుగజేయువాడు ఆయనే ఆయన మా పాదములు కదలనియ్య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ేవా, నీవు మమ్మును పరిశీలించియున్నావు. వెండిని నిర్మలము చేయురీతిగా మమ్మును నిర్మల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వు బందీగృహములో మమ్ము ఉంచితివి మా నడుములమీద గొప్పభారము పెట్ట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రులు మా నెత్తిమీద ఎక్కునట్లు చేసితివి మేము నిప్పులలోను నీళ్లలోను పడితివిు అయినను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ృధ్ధిగలచోటికి మమ్ము రప్పించి 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దహనబలులను తీసికొని నేను నీ మందిరములోనికి వచ్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ాకు శ్రమ కలిగినప్పుడు నా పెదవులు పలికిన మ్రొక్కుబడులను నా నోరు వచించిన మ్రొక్కుబడులను నేన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ల్లించ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పొట్టేళ్లను ధూపమును క్రొవ్విన గొఱ్ఱలను తీసికొని నీకు దహనబలులు అర్పించెదను. ఎద్దులను పోతుమేక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ర్పించెదను.(సెలా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దేవునియందు భయభక్తులుగలవారలారా, మీరందరు వచ్చి ఆలకించుడి ఆయన నాకొరకు చేసిన కార్యములను నేను వ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యనకు నేను మొఱ్ఱపెట్టితిని అప్పుడే నా నోట శ్రేష్ఠమైన కీర్తన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ా హృదయములో నేను పాపమును లక్ష్యము చేసిన యెడల ప్రభువు నా మనవి వినక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ిశ్చయముగా దేవుడు నా మనవి అంగీకరించి యున్నాడు ఆయన నా విజ్ఞాపన ఆలకించియ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దేవుడు నా ప్రార్థనను త్రోసివేయలేదు నాయొద్దనుండి తన కృపను తొలగింపలేదు; ఆయన సన్నుతింపబడ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2026-10-20T07:34:20Z</dcterms:created>
  <dcterms:modified xsi:type="dcterms:W3CDTF">2026-10-20T07:34:20Z</dcterms:modified>
  <dc:title>కీర్తనలు : 66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