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presProps" Target="presProps.xml"/>
  <Relationship Id="rId44" Type="http://schemas.openxmlformats.org/officeDocument/2006/relationships/viewProps" Target="viewProps.xml"/>
  <Relationship Id="rId4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ுடைய நாமமும் உபதேசமும் தூஷிக்கப்படாதபடிக்கு, அடிமைத்தன நுகத்திற்குட்பட்டிருக்கிற வேலைக்காரர் யாவரும் தங்கள் எஜமான்களை எல்லாக் கனத்திற்கும் பாத்திரரென்று எண்ணிக்கொள்ளக்கடவ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ுடைய நாமமும் உபதேசமும் தூஷிக்கப்படாதபடிக்கு, அடிமைத்தன நுகத்திற்குட்பட்டிருக்கிற வேலைக்காரர் யாவரும் தங்கள் எஜமான்களை எல்லாக் கனத்திற்கும் பாத்திரரென்று எண்ணிக்கொள்ளக்கடவ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விசுவாசிகளாகிய எஜமான்களை உடையவர்கள், தங்கள் எஜமான்கள் சகோதரராயிருக்கிறதினாலே அவர்களை அசட்டைபண்ணாமல், நல்வேலையின் பலனைப் பெற்றுகொள்ளுகிற அவர்கள் விசுவாசிகளும் பிரியருமாயிருக்கிறபடியால், அவர்களுக்கு அதிகமாய் ஊழியஞ்செய்யக்கடவர்கள்; இந்தப்படியே போதித்துப் புத்திசொல்ல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விசுவாசிகளாகிய எஜமான்களை உடையவர்கள், தங்கள் எஜமான்கள் சகோதரராயிருக்கிறதினாலே அவர்களை அசட்டைபண்ணாமல், நல்வேலையின் பலனைப் பெற்றுகொள்ளுகிற அவர்கள் விசுவாசிகளும் பிரியருமாயிருக்கிறபடியால், அவர்களுக்கு அதிகமாய் ஊழியஞ்செய்யக்கடவர்கள்; இந்தப்படியே போதித்துப் புத்திசொல்ல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ஒருவன் நம்முடைய கர்த்தராகிய இயேசுகிறிஸ்துவின் ஆரோக்கியமான வசனங்களையும், தேவபக்திக்கேற்ற உபதேசங்களையும் ஒப்புக்கொள்ளாமல், வேற்றுமையான உபதேசங்களைப் போதிக்கிறவனானால்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ஒருவன் நம்முடைய கர்த்தராகிய இயேசுகிறிஸ்துவின் ஆரோக்கியமான வசனங்களையும், தேவபக்திக்கேற்ற உபதேசங்களையும் ஒப்புக்கொள்ளாமல், வேற்றுமையான உபதேசங்களைப் போதிக்கிறவனானால்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இறுமாப்புள்ளவனும், ஒன்றும் அறியாதவனும், தர்க்கங்களையும் வாக்குத்தத்தங்களையும்பற்றி நோய்கொண்டவனுமாயிருக்கிறான்; அவைகளாலே பொறாமையும், சண்டையும், தூஷணங்களும், பொல்லாத சம்சயங்களுமுண்டாகி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இறுமாப்புள்ளவனும், ஒன்றும் அறியாதவனும், தர்க்கங்களையும் வாக்குத்தத்தங்களையும்பற்றி நோய்கொண்டவனுமாயிருக்கிறான்; அவைகளாலே பொறாமையும், சண்டையும், தூஷணங்களும், பொல்லாத சம்சயங்களுமுண்டாகி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ெட்ட சிந்தையுள்ளவர்களும் சத்தியமில்லாதவர்களும் தேவபக்தியை ஆதாயத்தொழிலென்று எண்ணுகிறவர்களுமாயிருக்கிற மனுஷர்களால் உண்டாகும் மாறுபாடான தர்க்கங்களும் பிறக்கும்; இப்படிப்பட்டவர்களை விட்டு விலக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ெட்ட சிந்தையுள்ளவர்களும் சத்தியமில்லாதவர்களும் தேவபக்தியை ஆதாயத்தொழிலென்று எண்ணுகிறவர்களுமாயிருக்கிற மனுஷர்களால் உண்டாகும் மாறுபாடான தர்க்கங்களும் பிறக்கும்; இப்படிப்பட்டவர்களை விட்டு விலக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ோதுமென்கிற மனதுடனே கூடிய தேவபக்தியே மிகுந்த ஆதாய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லகத்திலே நாம் ஒன்றும் கொண்டுவந்ததுமில்லை, இதிலிருந்து நாம் ஒன்றும் கொண்டுபோவதுமில்லை என்பது நிச்சய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உண்ணவும் உடுக்கவும் நமக்கு உண்டாயிருந்தால் அது போதுமென்றிருக்கக்கடவோ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ஐசுவரியவான்களாக விரும்புகிறவர்கள் சோதனையிலும் கண்ணியிலும், மனுஷரைக் கேட்டிலும் அழிவிலும் அமிழ்த்துகிற மதிகேடும் சேதமுமான பலவித இச்சைகளிலும் விழுகிற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ஐசுவரியவான்களாக விரும்புகிறவர்கள் சோதனையிலும் கண்ணியிலும், மனுஷரைக் கேட்டிலும் அழிவிலும் அமிழ்த்துகிற மதிகேடும் சேதமுமான பலவித இச்சைகளிலும் விழுகிற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ஐசுவரியவான்களாக விரும்புகிறவர்கள் சோதனையிலும் கண்ணியிலும், மனுஷரைக் கேட்டிலும் அழிவிலும் அமிழ்த்துகிற மதிகேடும் சேதமுமான பலவித இச்சைகளிலும் விழுகிற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ண ஆசை எல்லாத் தீமைக்கும் வேராயிருக்கிறது; சிலர் அதை இச்சித்து, விசுவாசத்தைவிட்டு வழுவி, தங்களை உருவக் குத்திக்கொண்டிருக்கிற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ண ஆசை எல்லாத் தீமைக்கும் வேராயிருக்கிறது; சிலர் அதை இச்சித்து, விசுவாசத்தைவிட்டு வழுவி, தங்களை உருவக் குத்திக்கொண்டிருக்கிற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யோ, தேவனுடைய மனுஷனே இவைகளை விட்டோடி, நீதியையும் தேவபக்தியையும் விசுவாசத்தையும் அன்பையும் பொறுமையையும் சாந்தகுணத்தையும் அடையும்படி நாட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யோ, தேவனுடைய மனுஷனே இவைகளை விட்டோடி, நீதியையும் தேவபக்தியையும் விசுவாசத்தையும் அன்பையும் பொறுமையையும் சாந்தகுணத்தையும் அடையும்படி நாட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விசுவாசத்தின் நல்ல போராட்டத்தைப் போராடு, நித்தியஜீவனைப் பற்றிக்கொள்; அதற்காகவே நீ அழைக்கப்பட்டாய்; அநேக சாட்சிகளுக்கு முன்பாக நல்ல அறிக்கை பண்ணினவனுமாயிருக்கிறாய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விசுவாசத்தின் நல்ல போராட்டத்தைப் போராடு, நித்தியஜீவனைப் பற்றிக்கொள்; அதற்காகவே நீ அழைக்கப்பட்டாய்; அநேக சாட்சிகளுக்கு முன்பாக நல்ல அறிக்கை பண்ணினவனுமாயிருக்கிறாய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ம்முடைய கர்த்தராகிய இயேசுகிறிஸ்து பிரசன்னமாகும்வரைக்கும், நீ இந்தக் கற்பனையை மாசில்லாமலும் குற்றமில்லாமலும் கைக்கொள்ளும்படிக்கு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ம்முடைய கர்த்தராகிய இயேசுகிறிஸ்து பிரசன்னமாகும்வரைக்கும், நீ இந்தக் கற்பனையை மாசில்லாமலும் குற்றமில்லாமலும் கைக்கொள்ளும்படிக்கு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ல்லாவற்றையும் உயிரோடிருக்கச் செய்கிற தேவனுடைய சந்நிதானத்திலேயும், பொந்தியுபிலாத்துவின் முன்னின்று நல்ல அறிக்கையைச் சாட்சியாக விளங்கப்பண்ணின கிறிஸ்து இயேசுவினுடைய சந்நிதானத்திலேயும் உனக்குக் கட்டளையிடுகிற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ல்லாவற்றையும் உயிரோடிருக்கச் செய்கிற தேவனுடைய சந்நிதானத்திலேயும், பொந்தியுபிலாத்துவின் முன்னின்று நல்ல அறிக்கையைச் சாட்சியாக விளங்கப்பண்ணின கிறிஸ்து இயேசுவினுடைய சந்நிதானத்திலேயும் உனக்குக் கட்டளையிடுகிற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ந்தப் பிரசன்னமாகுதலை தேவன் தம்முடைய காலங்களில் வெளிப்படுத்துவார், அவரே நித்தியானந்தமுள்ள ஏக சக்கராதிபதியும், ராஜாதி ராஜாவும், கர்த்தாதி கர்த்தாவும்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ந்தப் பிரசன்னமாகுதலை தேவன் தம்முடைய காலங்களில் வெளிப்படுத்துவார், அவரே நித்தியானந்தமுள்ள ஏக சக்கராதிபதியும், ராஜாதி ராஜாவும், கர்த்தாதி கர்த்தாவும்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ஒருவராய், சாவாமையுள்ளவரும், சேரக்கூடாத ஒளியில் வாசம்பண்ணுகிறவரும், மனுஷரில் ஒருவரும் கண்டிராதவரும், காணக்கூடாதவருமாயிருக்கிறவர்; அவருக்கே கனமும் நித்திய வல்லமையும் உண்டாயிருப்பதாக. ஆமெ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ஒருவராய், சாவாமையுள்ளவரும், சேரக்கூடாத ஒளியில் வாசம்பண்ணுகிறவரும், மனுஷரில் ஒருவரும் கண்டிராதவரும், காணக்கூடாதவருமாயிருக்கிறவர்; அவருக்கே கனமும் நித்திய வல்லமையும் உண்டாயிருப்பதாக. ஆமெ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வ்வுலகத்திலே ஐசுவரியமுள்ளவர்கள் இறுமாப்பான சிந்தையுள்ளவர்களாயிராமலும், நிலையற்ற ஐசுவரியத்தின் மேல் நம்பிக்கை வையாமலும், நாம் அனுபவிக்கிறதற்குச் சகலவித நன்மைகளையும் நமக்குச் சம்பூரணமாய்க் கொடுக்கிற ஜீவனுள்ள தேவன்மேல் நம்பிக்கை வைக்கவும்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வ்வுலகத்திலே ஐசுவரியமுள்ளவர்கள் இறுமாப்பான சிந்தையுள்ளவர்களாயிராமலும், நிலையற்ற ஐசுவரியத்தின் மேல் நம்பிக்கை வையாமலும், நாம் அனுபவிக்கிறதற்குச் சகலவித நன்மைகளையும் நமக்குச் சம்பூரணமாய்க் கொடுக்கிற ஜீவனுள்ள தேவன்மேல் நம்பிக்கை வைக்கவும்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ன்மை செய்யவும், நற்கிரியைகளில் ஐசுவரியவான்களாகவும், தாராளமாய்க் கொடுக்கிறவர்களும், உதாரகுணமுள்ளவர்களுமாயிருக்கவும்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ன்மை செய்யவும், நற்கிரியைகளில் ஐசுவரியவான்களாகவும், தாராளமாய்க் கொடுக்கிறவர்களும், உதாரகுணமுள்ளவர்களுமாயிருக்கவும்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ித்திய ஜீவனைப் பற்றிக்கொள்ளும்படி வருங்காலத்திற்காகத் தங்களுக்கு நல்ல ஆதாரத்தைப் பொக்கிஷமாக வைக்கவும் அவர்களுக்குக் கட்டளையிடு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ித்திய ஜீவனைப் பற்றிக்கொள்ளும்படி வருங்காலத்திற்காகத் தங்களுக்கு நல்ல ஆதாரத்தைப் பொக்கிஷமாக வைக்கவும் அவர்களுக்குக் கட்டளையிடு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ஓ தீமோத்தேயுவே, உன்னிடத்தில் ஒப்புவிக்கப்பட்டதை நீ காத்துக்கொண்டு, சீர்கேடான வீண்பேச்சுகளுக்கும், ஞானமென்று பொய்யாய்ப் பேர்பெற்றிருக்கிற கொள்கையின் விபரீதங்களுக்கும் விலகு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ஓ தீமோத்தேயுவே, உன்னிடத்தில் ஒப்புவிக்கப்பட்டதை நீ காத்துக்கொண்டு, சீர்கேடான வீண்பேச்சுகளுக்கும், ஞானமென்று பொய்யாய்ப் பேர்பெற்றிருக்கிற கொள்கையின் விபரீதங்களுக்கும் விலகு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சிலர் அதைப் பாராட்டி, விசுவாசத்தைவிட்டு வழுவிப்போனார்கள். கிருபையானது உன்னோடேகூட இருப்பதாக. ஆமெ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686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ದೇವರ ನಾಮಕ್ಕೂ ಆತನ ಬೋಧನೆಗೂ ದೂಷಣೆ ಉಂಟಾಗದಂತೆ ನೊಗದ ಅಧೀನದಲ್ಲಿರುವ ಸೇವಕರೆಲ್ಲರೂ ತಮ್ಮ ಸ್ವಂತ ಯಜಮಾನರ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ಲ್ಲಾ ಮಾನಕ್ಕೂ ಯೋಗ್ಯರೆಂದೆ ಣಿಸ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ವಿಶ್ವಾಸಿಗಳಾದ ಯಜಮಾನರಿರುವವರು, ಆ ಯಜಮಾನರನ್ನು ಸಹೋದರರೆಂದು ತಾತ್ಸಾರ ಮಾಡದೆ ಆದಾಯದಲ್ಲಿ ಪಾಲು ಹೊಂದುವವರ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ಂಬುವವರೂ ಪ್ರಿಯರೂ ಆಗಿದ್ದಾರೆಂದು ತಿಳಿದು ಅವರಿಗೆ ಹೆಚ್ಚಾದ ಸೇವೆ ಮಾಡಬೇಕು. ಇವುಗಳನ್ನು ಬೋಧಿಸಿ ಎಚ್ಚರಿಸ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ಯಾವನಾದರೂ ಬೇರೆ ವಿಧವಾದ ಉಪದೇಶ ವನ್ನು ಮಾಡಿ ಅಂದರೆ ನಮ್ಮ ಕರ್ತನಾದ ಯೇಸು ಕ್ರಿಸ್ತನ ಸ್ವಸ್ಥವಾದ ಮಾತುಗಳಿಗ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ಭಕ್ತ್ಯನುಸಾರವಾದ ಬೋಧನೆಗೂ ಸಮ್ಮತಿಸದೆ ಹೋದರ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ಅಂಥವನು ಒಂದನ್ನೂ ತಿಳಿಯದೆ ಕುತರ್ಕ ವಾಗ್ವಾದಗಳನ್ನು ಮಾಡುವ ಭ್ರಾಂತಿಯಲ್ಲಿದ್ದು ಅಹಂಕಾರಿಯಾಗಿದ್ದಾನೆ. ಇವುಗಳ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ೊಟ್ಟೇಕಿಚ್ಚು ಜಗಳ ದೂಷಣೆ ದುಸ್ಸಂಶಯ ಇವುಗಳು ಉಂಟಾಗುತ್ತ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ಇದ್ದಲ್ಲದೆ ಬುದ್ದಿಗೆಟ್ಟು ಸತ್ಯವಿಹೀನರಾಗಿದ್ದು ದೇವಭಕ್ತಿಯನ್ನು ಲಾಭಸಾಧನವೆಂದೆಣಿಸುವ ಈ ಮನುಷ್ಯರಲ್ಲಿ ವ್ಯರ್ಥ ವ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ವಾದಗಳು ಉಂಟಾಗುತ್ತವೆ. ಇಂಥವರಿಂದ ದೂರವಾಗಿರ್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ಸಂತುಷ್ಟಿಸಹಿತವಾದ ಭಕ್ತಿಯು ದೊಡ್ಡ ಲಾಭವೇ ಸ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ನಾವು ಲೋಕದೊಳಗೆ ಏನೂ ತಕ್ಕೊಂಡು ಬರಲಿಲ್ಲವಷ್ಟೆ; ನಿಶ್ಚಯವಾಗಿ ಅದರೊಳಗಿಂದ ಏನೂ ತಕ್ಕೊಂಡು ಹೋಗಲಾರೆ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ಆದದರಿಂದ ಅನ್ನವಸ್ತ್ರಗಳುಳ್ಳವರಾಗಿ ಅವುಗಳಿಂದ ತೃಪ್ತರಾಗಿರೋಣ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ಆದರೆ ಐಶ್ವರ್ಯವಂತರಾಗ ಬೇಕೆಂದು ಮನಸ್ಸು ಮಾಡುವವರು ಶೋಧನೆಯಲ್ಲಿಯೂ ಉರ್ಲಿನಲ್ಲಿಯೂ ಸಿಕ್ಕಿಕೊಂಡು ಅನೇ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ುದ್ಧಿಹೀನತೆಯ ಮತ್ತು ಹಾನಿಕರವಾದ ದುರಾಶೆಗಳಲ್ಲಿ ಬೀಳುತ್ತಾರೆ. ಇಂಥ ಆಶೆಗಳು ಮನುಷ್ಯರನ್ನು ಸಂಹಾರ ನಾಶನಗಳ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ುಳುಗಿಸುತ್ತ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ಹಣದ ಪ್ರೀತಿಯು ಸಕಲ ವಿಧವಾದ ಕೆಟ್ಟತನಕ್ಕೆ ಮೂಲವಾಗಿದೆ. ಕೆಲವರು ಅದಕ್ಕಾಗಿ ಆತುರಪಟ್ಟು ನಂಬಿಕೆಯಿಂದ ತಪ್ಪಿಹೋ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ನೇಕ ದುಃಖಗಳಿಂದ ತಮ್ಮನ್ನು ತಾವೇ ತಿವಿಸಿ ಕೊಳ್ಳುತ್ತ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ಓ ದೇವರ ಮನುಷ್ಯನೇ, ನೀನಾದರೋ ಇವುಗಳಿಂದ ದೂರ ಓಡಿಹೋಗು; ನೀತಿ ಭಕ್ತಿ ನಂಬಿಕೆ ಪ್ರೀತಿ ತಾಳ್ಮೆ ಸಾತ್ವಿಕತ್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ವುಗಳನ್ನು ಅನುಸರಿಸ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ನಂಬಿಕೆಯ ಶ್ರೇಷ್ಠ ಹೋರಾಟವನ್ನು ಮಾಡು, ನಿತ್ಯಜೀವವನ್ನು ಹಿಡಿದುಕೋ; ಅದಕ್ಕಾಗಿಯೇ ನೀನು ಕರೆಯಲ್ಪಟ್ಟಿದ್ದೀ. ನೀ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ನೇಕ ಸಾಕ್ಷಿಗಳ ಮುಂದೆ ಒಳ್ಳೇ ಅರಿಕೆಯನ್ನು ಮಾಡಿದ್ದೀಯಲ್ಲ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ಎಲ್ಲರನ್ನು ಬದುಕಿಸುವ ದೇವರ ಮುಂದೆಯೂ ಪೊಂತ್ಯ ಪಿಲಾತನ ಮುಂದೆ ಶ್ರೇಷ್ಠ ಅರಿಕೆಯನ್ನು ಸಾಕ್ಷೀಕರಿಸಿದ ಕ್ರಿಸ್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ೇಸುವಿನ ಮುಂದೆಯೂ ನಾನು ನಿನಗೆ ಖಂಡಿತವಾಗಿ ಹೇಳುವದೇನಂದರೆ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ನಮ್ಮ ಕರ್ತನಾದ ಯೇಸು ಕ್ರಿಸ್ತನು ಪ್ರತ್ಯಕ್ಷನಾಗುವ ತನಕ ಈ ಆಜ್ಞೆಯನ್ನು ನಿಷ್ಕಳಂಕವಾಗಿಯೂ ನಿಂದಾರಹಿತವಾಗಿಯೂ ನೀ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ಾಪಾಡ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ಸ್ತುತಿ ಹೊಂದತಕ್ಕ ಒಬ್ಬನೇ ಸರ್ವ ಶಕ್ತನು. ತನ್ನ ಸಮಯಗಳಲ್ಲೇ ಆತನನ್ನು ಪ್ರತ್ಯಕ್ಷ ಪಡಿಸುವನು; ಆ ಸರ್ವಶಕ್ತ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ಾಜಾಧಿರಾಜನೂ ಕರ್ತರ ಕರ್ತನೂ ಆಗಿದ್ದಾನೆ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ಆತನೊಬ್ಬನೇ ಅಮರತ್ವವುಳ್ಳವನೂ ಯಾರೂ ಸವಿಾಪಿಸಲಾರದಂತ ಬೆಳಕಿನಲ್ಲಿ ವಾಸಿಸುವಾತನೂ ಆಗಿದ್ದಾನೆ; ಯಾವ ಮನುಷ್ಯ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ತನನ್ನು ಕಾಣಲಿಲ್ಲ; ಯಾರೂ ಕಾಣ ಲಾರರು; ಆತನಿಗೆ ಮಾನವೂ ನಿತ್ಯಾಧಿಕಾರವೂ ಇರಲಿ. ಆಮೆನ್‌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ಈ ಲೋಕದಲ್ಲಿ ಐಶ್ವರ್ಯವುಳ್ಳವರು ಅಹಂಕಾರಿ ಗಳಾಗಿರದೆ, ಅಸ್ಥಿರವಾದ ಐಶ್ವರ್ಯದ ಮೇಲೆ ಭರವಸ ವನ್ನಿಡದೆ ನಮ್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ನುಭೋಗಕ್ಕೋಸ್ಕರ ನಮಗೆ ಎಲ್ಲ ವನ್ನೂ ಹೇರಳವಾಗಿ ದಯಪಾಲಿಸುವ ಜೀವವುಳ್ಳ ದೇವರ ಮೇಲೆ ಭರವಸವನ್ನಿಡಬೇಕೆಂತಲ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ಅವರು ಒಳ್ಳೇದನ್ನು ಮಾಡುವವರೂ ಸತ್ಕಾರ್ಯಗಳಲ್ಲಿ ಐಶ್ವರ್ಯವಂತರೂ ಪಾಲುಕೊಡುವದರಲ್ಲಿ ಸಿದ್ಧವಾಗಿ ರುವವರೂ ಪರೋಪಕಾ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ುವವರೂ ಆಗಿದ್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ಮುಂದಿನ ಕಾಲಕ್ಕೆ ಒಳ್ಳೇ ಅಸ್ತಿವಾರವಾಗುವಂಥ ವುಗಳನ್ನು ತಮಗೆ ಕೂಡಿಸಿಟ್ಟುಕೊಳ್ಳಬೇಕೆಂತಲೂ ನಿತ್ಯಜೀವವ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ಿಡಿದುಕೊಳ್ಳುವವರಾಗಿರ ಬೇಕೆಂತಲೂ ಅವರಿಗೆ ಆಜ್ಞಾಪಿಸ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6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ಓ ತಿಮೊಥೆಯನೇ, ಅಪಭ್ರಷ್ಟವಾದ ವ್ಯರ್ಥ ಮಾತುಗಳಿಗೂ ಸುಳ್ಳು ಹೆಸರುಳ್ಳ ಜ್ಞಾನದ ತರ್ಕ ಗಳಿಗೂ ತಪ್ಪಿಸಿಕೊಂಡು ನಿ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6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ಶಕ್ಕೆ ಕೊಟ್ಟಿರುವದನು ಕಾಪಾಡ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6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ಕೆಲವರು ಆ ಸುಳ್ಳಾದ ಜ್ಞಾನವನ್ನು ಹೇಳಿಕೊಂಡು ನಂಬಿಕೆಯಿಂದ ತಪ್ಪಿಹೋದರು. ಕೃಪೆಯು ನಿಮ್ಮೊಂದಿಗಿರಲಿ. ಆಮೆನ್‌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4">
  <a:themeElements>
    <a:clrScheme name="Theme6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2026-10-21T05:29:54Z</dcterms:created>
  <dcterms:modified xsi:type="dcterms:W3CDTF">2026-10-21T05:29:54Z</dcterms:modified>
  <dc:title>1 ತಿಮೊಥೆಯನಿಗೆ : 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