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கப்பட்டவனெவனும் குத்துண்டு, அவர்களைச் சேர்ந்திருந்தவனெவனும் பட்டயத்தால் விழுவ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குழந்தைகள் அவர்கள் கண்களுக்கு முன்பாக மோதியடிக்கப்படும்; அவர்கள் வீடுகள் கொள்ளையிடப்படும்; அவர்கள் மனைவிகள் அவமானப்படுவ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குழந்தைகள் அவர்கள் கண்களுக்கு முன்பாக மோதியடிக்கப்படும்; அவர்கள் வீடுகள் கொள்ளையிடப்படும்; அவர்கள் மனைவிகள் அவமானப்படு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நான் அவர்களுக்கு விரோதமாய் மேதியரை எழுப்புவேன்; அவர்கள் வெள்ளியை மதியாமலும், பொன்னின்மேல் பிரியப்படாமல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நான் அவர்களுக்கு விரோதமாய் மேதியரை எழுப்புவேன்; அவர்கள் வெள்ளியை மதியாமலும், பொன்னின்மேல் பிரியப்படாமல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ில்லுகளால் இளைஞரைச் சிதைத்துவிடுவார்கள்; கர்ப்பக்கனியின்மேல் அவர்கள் இரங்குவதில்லை; அவர்கள் கண் பிள்ளைகளைத் தப்பவிடுவதும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ில்லுகளால் இளைஞரைச் சிதைத்துவிடுவார்கள்; கர்ப்பக்கனியின்மேல் அவர்கள் இரங்குவதில்லை; அவர்கள் கண் பிள்ளைகளைத் தப்பவிடுவதும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ராஜ்யங்களுக்குள் அலங்காரமும் கல்தேயருடைய பிரதான மகிமையுமாகிய பாபிலோனானது தேவனால் சோதோமும் கொமோராவும் கவிழ்க்கப்பட்டதுபோல கவிழ்க்கப்ப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ராஜ்யங்களுக்குள் அலங்காரமும் கல்தேயருடைய பிரதான மகிமையுமாகிய பாபிலோனானது தேவனால் சோதோமும் கொமோராவும் கவிழ்க்கப்பட்டதுபோல கவிழ்க்கப்ப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மோத்சின் குமாரனாகிய ஏசாயா பாபிலோன்மேல் வரக்கண்ட பார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னி ஒருபோதும் அதில் ஒருவரும் குடியேறுவதுமில்லை, தலைமுறைதோறும் அதில் ஒருவரும் தங்கித் தரிப்பதுமில்லை; அங்கே அரபியன் கூடாரம்போடுவதுமில்லை; அங்கே மேய்ப்பர் மந்தையை மறிப்பதும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னி ஒருபோதும் அதில் ஒருவரும் குடியேறுவதுமில்லை, தலைமுறைதோறும் அதில் ஒருவரும் தங்கித் தரிப்பதுமில்லை; அங்கே அரபியன் கூடாரம்போடுவதுமில்லை; அங்கே மேய்ப்பர் மந்தையை மறிப்பதும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யர்ந்த பர்வதத்தின்மேல் கொடியேற்றுங்கள்; உரத்த சத்தமிட்டு ஜனங்களை வரவழையுங்கள்; அவர்கள் பிரபுக்களின் வாசல்களுக்குள் பிரவேசிப்பதற்குச் சைகை காட்ட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யர்ந்த பர்வதத்தின்மேல் கொடியேற்றுங்கள்; உரத்த சத்தமிட்டு ஜனங்களை வரவழையுங்கள்; அவர்கள் பிரபுக்களின் வாசல்களுக்குள் பிரவேசிப்பதற்குச் சைகை காட்ட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ாட்டுமிருகங்கள் அங்கே படுத்துக்கொள்ளும்; ஊளையிடும் பிராணிகள் அவர்கள் வீடுகளை நிரப்பும், கோட்டான்கள் அங்கே குடிகொள்ளும்; காட்டாடு அங்கே துள்ள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ாட்டுமிருகங்கள் அங்கே படுத்துக்கொள்ளும்; ஊளையிடும் பிராணிகள் அவர்கள் வீடுகளை நிரப்பும், கோட்டான்கள் அங்கே குடிகொள்ளும்; காட்டாடு அங்கே துள்ள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பரிசுத்தமாக்கி அவர்களுக்கு கட்டளை கொடுத்தேன்; என் கோபத்தை நிறைவேற்ற என் பராக்கிரமசாலிகளை அழைத்தும் இருக்கிறேன்; அவர்கள் என் மகத்துவத்தினாலே களிகூருகிறவர்கள் என்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பரிசுத்தமாக்கி அவர்களுக்கு கட்டளை கொடுத்தேன்; என் கோபத்தை நிறைவேற்ற என் பராக்கிரமசாலிகளை அழைத்தும் இருக்கிறேன்; அவர்கள் என் மகத்துவத்தினாலே களிகூருகிறவர்கள் என்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பாழான மாளிகைகளில் ஓரிகள் ஊளையிடும்; வலுசர்ப்பங்கள் அவர்கள் செல்விக்கையான அரமனைகளில் ஏகமாய்க் கூடும்; அதின்காலம் சீக்கிரம் வரும், அதின் நாட்கள் நீடித்திராது என்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பாழான மாளிகைகளில் ஓரிகள் ஊளையிடும்; வலுசர்ப்பங்கள் அவர்கள் செல்விக்கையான அரமனைகளில் ஏகமாய்க் கூடும்; அதின்காலம் சீக்கிரம் வரும், அதின் நாட்கள் நீடித்திராது என்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ிரளான ஜனங்களின் சத்தத்துக்கொத்த வெகு கூட்டத்தின் இரைச்சலும், கூட்டப்பட்ட ஜாதிகளுடைய ராஜ்யங்களின் அமளியான இரைச்சலும் மலைகளில் கேட்கப்படுகிறது; சேனைகளின் கர்த்தர் யுத்தராணுவத்தை இலக்கம்பார்க்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ிரளான ஜனங்களின் சத்தத்துக்கொத்த வெகு கூட்டத்தின் இரைச்சலும், கூட்டப்பட்ட ஜாதிகளுடைய ராஜ்யங்களின் அமளியான இரைச்சலும் மலைகளில் கேட்கப்படுகிறது; சேனைகளின் கர்த்தர் யுத்தராணுவத்தை இலக்கம்பார்க்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வருகிறார்; அவருடைய கோபத்தின் ஆயுதங்களும், தேசத்தையெல்லாம் அழிக்க, வானங்கவிழ்ந்த கடையாந்தர தேசத்திலிருந்து வரு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வருகிறார்; அவருடைய கோபத்தின் ஆயுதங்களும், தேசத்தையெல்லாம் அழிக்க, வானங்கவிழ்ந்த கடையாந்தர தேசத்திலிருந்து வரு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லறுங்கள், கர்த்தரின் நாள் சமீபமாயிருக்கிறது, அது சர்வவல்லவரிடத்திலிருந்து மகா சங்காரமாய் வர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 எல்லாக் கைகளும் நெகிழ்ந்து, எல்லா மனுஷரின் இருதயமும் கரைந்துபோ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ிகிலடைவார்கள்; வேதனைகளும் வாதைகளும் அவர்களைப் பிடிக்கும்; பிள்ளைபெறுகிறவளைப்போல வேதனைப்படுவார்கள்; ஒருவரையொருவர் பிரமித்துப்பார்ப்பார்கள்; அவர்கள் முகங்கள் நெருப்பான முகங்களாயிரு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ிகிலடைவார்கள்; வேதனைகளும் வாதைகளும் அவர்களைப் பிடிக்கும்; பிள்ளைபெறுகிறவளைப்போல வேதனைப்படுவார்கள்; ஒருவரையொருவர் பிரமித்துப்பார்ப்பார்கள்; அவர்கள் முகங்கள் நெருப்பான முகங்களாயிருக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தேசத்தைப் பாழாக்கி, அதின் பாவிகளை அதிலிருந்து அழிப்பதற்காகக் கர்த்தருடைய நாள் கடூரமும், மூர்க்கமும், உக்கிரகோபமுமாய் வரு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தேசத்தைப் பாழாக்கி, அதின் பாவிகளை அதிலிருந்து அழிப்பதற்காகக் கர்த்தருடைய நாள் கடூரமும், மூர்க்கமும், உக்கிரகோபமுமாய் வரு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ானத்தின் நட்சத்திரங்களும் ராசிகளும் ஒளி கொடாதிருக்கும்; சூரியன் உதிக்கையில் இருண்டுபோம்; சந்திரன் ஒளி கொடாதிருக்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ானத்தின் நட்சத்திரங்களும் ராசிகளும் ஒளி கொடாதிருக்கும்; சூரியன் உதிக்கையில் இருண்டுபோம்; சந்திரன் ஒளி கொடாதிருக்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வத்தினிமித்தம் உலகத்தையும், அக்கிரமத்தினிமித்தம் துன்மார்க்கரையும் நான் தண்டித்து, அகங்காரரின் பெருமையை ஒழியப்பண்ணி, கொடியரின் இடும்பைத் தாழ்த்துவ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வத்தினிமித்தம் உலகத்தையும், அக்கிரமத்தினிமித்தம் துன்மார்க்கரையும் நான் தண்டித்து, அகங்காரரின் பெருமையை ஒழியப்பண்ணி, கொடியரின் இடும்பைத் தாழ்த்துவ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ுருஷனைப் பசும்பொன்னிலும், மனுஷனை ஓப்பீரின் தங்கத்திலும் அபூருவமாக்குவ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ினிமித்தம் சேனைகளின் கர்த்தருடைய உக்கிரத்தினால் அவருடைய கடுங்கோபத்தின் நாளிலே பூமி தன்னிடத்தைவிட்டு நீங்கும்படி வானத்தை அதிரப்பண்ணுவ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ினிமித்தம் சேனைகளின் கர்த்தருடைய உக்கிரத்தினால் அவருடைய கடுங்கோபத்தின் நாளிலே பூமி தன்னிடத்தைவிட்டு நீங்கும்படி வானத்தை அதிரப்பண்ணுவ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ுரத்தப்பட்ட வெளிமானைப்போலும், யாரும் சேர்க்காத ஆட்டைப்போலும் இருப்பார்கள்; அவரவர் தங்கள் ஜனத்தண்டைக்குப் போக முகத்தைத் திருப்பி, அவரவர் தங்கள் தேசத்துக்கு ஓடிப்போவ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ுரத்தப்பட்ட வெளிமானைப்போலும், யாரும் சேர்க்காத ஆட்டைப்போலும் இருப்பார்கள்; அவரவர் தங்கள் ஜனத்தண்டைக்குப் போக முகத்தைத் திருப்பி, அவரவர் தங்கள் தேசத்துக்கு ஓடிப்போ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0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കണ്ടുകിട്ടുന്നവനെ ഒക്കെയും കുത്തിക്കൊല്ലും; പിടിപെടുന്നവനൊക്കെയും വാളാൽ വീഴ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വർ കാൺകെ അവരുടെ ശിശുക്കളെ അടിച്ചുതകർത്തുകളയും; അവരുടെ വീടുകളെ കൊള്ളയിടും; അവരുടെ ഭാര്യമാ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പമാന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ഞാൻ മേദ്യരെ അവർക്കു വിരോധമായി ഉണർത്തും; അവർ വെള്ളിയെ കാര്യമാക്കുകയില്ല; പൊന്നിൽ അവ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ാല്പര്യവ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വരുടെ വില്ലുകൾ യുവാക്കളെ തകർത്തുകളയും; ഗർഭഫലത്തോടു അവക്കുകരുണ തോന്നുകയില്ല; പൈതങ്ങളെയും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ദരിക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രാജ്യങ്ങളുടെ മഹത്വവും കല്ദയരുടെ പ്രശംസാലങ്കാരവുമായ ബാബേൽ, ദൈവം സൊദോമിനെയും ഗൊമോറയ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റിച്ചുകളഞ്ഞതുപോലെ ആയിത്തീ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ആമോസിന്റെ മകനായ യെശയ്യാവു ബാബേലിനെക്കുറിച്ചു ദർശിച്ച പ്രവാചകം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തിൽ ഒരുനാളും കുടിപാർപ്പുണ്ടാകയില്ല; തലമുറതലമുറയോളം അതിൽ ആരും വസിക്കയുമില്ല; അറബിക്കാരൻ അവി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ാരം അടിക്കയില്ല; ഇടയന്മാർ അവിടെ ആടുകളെ കിടത്തുകയും ഇ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മൊട്ടക്കുന്നിന്മേൽ കൊടി ഉയർത്തുവിൻ; അവർ പ്രഭുക്കന്മാരുടെ വാതിലുകൾക്കകത്തു കടക്കേണ്ടതിന്നു ശബ്ദ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യർത്തി അവരെ കൈ കാട്ടി വിള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മരുമൃഗങ്ങൾ അവിടെ കിടക്കും; അവരുടെ വീടുകളിൽ മൂങ്ങാ നിറയും; ഒട്ടകപ്പക്ഷികൾ അവിടെ പാർക്കും; ഭൂത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ിടെ നൃത്ത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ഞാൻ എന്റെ വിശുദ്ധീകരിക്കപ്പെട്ടവരോടു കല്പിച്ചു, ഗർവ്വത്തോടെ ഉല്ലസിക്കുന്ന എന്റെ വീരന്മാരെ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കോപത്തെ നിവർത്തിക്കേണ്ടതിന്നു വിള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വരുടെ അരമനകളിൽ ചെന്നായ്ക്കളും അവരുടെ മനോഹരമന്ദിരങ്ങളിൽ കുറുനരികളും ഓളിയിടും; അതിന്റെ സമ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ുത്തിരിക്കുന്നു; അതിന്റെ കാലം ദീർഘിച്ചുപോ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ബഹുജനത്തിന്റെ ഘോഷംപോലെ പർവ്വതങ്ങളിൽ പുരുഷാരത്തിന്റെ ഒരു ഘോഷം! കൂടിയിരിക്കുന്ന ജാതിക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്യങ്ങളുടെ ആരവം! സൈന്യങ്ങളുടെ യഹോവ യുദ്ധസൈന്യത്തെ പരിശോധ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ദേശത്തെ ഒക്കെയും നശിപ്പിപ്പാൻ ദൂരദേശത്തുനിന്നും ആകാശത്തിന്റെ അറ്റത്തുനിന്നും യഹോവയും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ാപത്തിന്റെ ആയുധങ്ങളും 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യഹോവയുടെ ദിവസം സമീപിച്ചിരിക്കകൊണ്ടു മുറയിടുവിൻ; അതു സർവ്വശക്തങ്കൽനിന്നു സർവ്വനാശംപോലെ 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തുകൊണ്ടു എല്ലാ കൈകളും തളർന്നുപോകും; സകലഹൃദയവും ഉരുകിപ്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ർ ഭ്രമിച്ചുപോകും; വേദനയും ദുഃഖവും അവർക്കു പിടിപെടും; നോവു കിട്ടിയ സ്ത്രീയെപ്പോലെ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േദനപ്പെടും; അവർ അന്യോന്യം തുറിച്ചുനോക്കും; അവരുടെ മുഖം ജ്വലിച്ച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ദേശത്തെ ശൂന്യമാക്കുവാനും പാപികളെ അതിൽനിന്നു മുടിച്ചുകളവാനും യഹോവയുടെ ദിവസം ക്രൂരമായി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്രോധത്തോടും അതികോപത്തോടും കൂടെ 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ആകാശത്തിലെ നക്ഷത്രങ്ങളും നക്ഷത്രരാശികളും പ്രകാശം തരികയില്ല; സൂര്യൻ ഉദയത്തിങ്കൽ തന്നേ ഇരു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ാകും; ചന്ദ്രൻ പ്രകാശം നല്കു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ഞാൻ ഭൂതലത്തെ ദോഷംനിമിത്തവും ദുഷ്ടന്മാരെ അവരുടെ അകൃത്യംനിമിത്തവും സന്ദർശിക്കും; അഹങ്കാരിക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ർവ്വത്തെ ഞാൻ ഇല്ലാതാക്കും; ഉഗ്രന്മാരുടെ നിഗളത്തെ താഴ്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ഞാൻ ഒരു പുരുഷനെ തങ്കത്തെക്കാളും ഒരു മനുഷ്യനെ ഓഫീർതങ്കത്തെക്കാളും ദുർല്ലഭമാ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ങ്ങനെ ഞാൻ ആകാശത്തെ നടുങ്ങുമാറാക്കും; സൈന്യങ്ങളുടെ യഹോവയുടെ ക്രോധത്തിലും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ഗ്രകോപത്തിന്റെ നാളിലും ഭൂമി അതിന്റെ സ്ഥാനത്തു നിന്നു ഇളകിപ്പോ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ഓടിച്ചുവിട്ട ഇളമാനിനെപ്പോലെയും ആരും കൂട്ടിച്ചേർക്കാത്ത ആടുകളെപ്പോലെയും അവർ ഓരോരുത്ത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ാന്താന്റെ ജാതിയുടെ അടുക്കലേക്കു തിരിയും; ഓരോരുത്തൻ താന്താന്റെ സ്വദേശത്തിലേക്കു ഓടിപ്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2026-10-20T00:40:23Z</dcterms:created>
  <dcterms:modified xsi:type="dcterms:W3CDTF">2026-10-20T00:40:23Z</dcterms:modified>
  <dc:title>യെശയ്യാവ്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