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t came to pass, when the king sat in his house, and the LORD had given him rest round about from all his enemies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t came to pass, when the king sat in his house, and the LORD had given him rest round about from all his enemie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the king said unto Nathan the prophet, See now, I dwell in an house of cedar, but the ark of God dwells within curtain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the king said unto Nathan the prophet, See now, I dwell in an house of cedar, but the ark of God dwells within curtain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Nathan said to the king, Go, do all that is in yours heart; for the LORD is with you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Nathan said to the king, Go, do all that is in yours heart; for the LORD is with you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t came to pass that night, that the word of the LORD came unto Nathan, saying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o and tell my servant David, Thus says the LORD, Shall you build me an house for me to dwell in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o and tell my servant David, Thus says the LORD, Shall you build me an house for me to dwell in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as I have not dwelt in any house since the time that I brought up the children of Israel out of Egypt, even to this day, but have walked in a tent and in a tabernacl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as I have not dwelt in any house since the time that I brought up the children of Israel out of Egypt, even to this day, but have walked in a tent and in a tabernacl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all the places wherein I have walked with all the children of Israel spoke I a word with any of the tribes of Israel, whom I commanded to feed my people Israel, saying, Why build all of you not me an house of cedar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all the places wherein I have walked with all the children of Israel spoke I a word with any of the tribes of Israel, whom I commanded to feed my people Israel, saying, Why build all of you not me an house of cedar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all the places wherein I have walked with all the children of Israel spoke I a word with any of the tribes of Israel, whom I commanded to feed my people Israel, saying, Why build all of you not me an house of cedar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therefore so shall you say unto my servant David, Thus says the LORD of hosts, I took you from the sheepcote, from following the sheep, to be ruler over my people, over Israel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therefore so shall you say unto my servant David, Thus says the LORD of hosts, I took you from the sheepcote, from following the sheep, to be ruler over my people, over Israel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therefore so shall you say unto my servant David, Thus says the LORD of hosts, I took you from the sheepcote, from following the sheep, to be ruler over my people, over Israel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was with you anywhere you went, and have cut off all yours enemies out of your sight, and have made you a great name, like unto the name of the great men that are in the eart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was with you anywhere you went, and have cut off all yours enemies out of your sight, and have made you a great name, like unto the name of the great men that are in the ear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over I will appoint a place for my people Israel, and will plant them, that they may dwell in a place of their own, and move no more; neither shall the children of wickedness afflict them any more, as in time past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over I will appoint a place for my people Israel, and will plant them, that they may dwell in a place of their own, and move no more; neither shall the children of wickedness afflict them any more, as in time past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over I will appoint a place for my people Israel, and will plant them, that they may dwell in a place of their own, and move no more; neither shall the children of wickedness afflict them any more, as in time past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over I will appoint a place for my people Israel, and will plant them, that they may dwell in a place of their own, and move no more; neither shall the children of wickedness afflict them any more, as in time past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s since the time that I commanded judges to be over my people Israel, and have caused you to rest from all yours enemies. Also the LORD tells you that he will make you an hous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s since the time that I commanded judges to be over my people Israel, and have caused you to rest from all yours enemies. Also the LORD tells you that he will make you an hous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hen your days be fulfilled, and you shall sleep with your fathers, I will set up your seed after you, which shall proceed out of your bowels, and I will establish his kingdom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hen your days be fulfilled, and you shall sleep with your fathers, I will set up your seed after you, which shall proceed out of your bowels, and I will establish his kingdo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shall build an house for my name, and I will establish the throne of his kingdom for eve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shall build an house for my name, and I will establish the throne of his kingdom for ever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ill be his father, and he shall be my son. If he commit iniquity, I will chasten him with the rod of men, and with the stripes of the children of men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ill be his father, and he shall be my son. If he commit iniquity, I will chasten him with the rod of men, and with the stripes of the children of men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my mercy shall not depart away from him, as I took it from Saul, whom I put away before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my mercy shall not depart away from him, as I took it from Saul, whom I put away before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ours house and your kingdom shall be established for ever before you: your throne shall be established for ev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ours house and your kingdom shall be established for ever before you: your throne shall be established for ev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ccording to all these words, and according to all this vision, so did Nathan speak unto Davi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ccording to all these words, and according to all this vision, so did Nathan speak unto Davi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went king David in, and sat before the LORD, and he said, Who am I, O Lord GOD? and what is my house, that you have brought me until now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went king David in, and sat before the LORD, and he said, Who am I, O Lord GOD? and what is my house, that you have brought me until now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is was yet a small thing in your sight, O Lord GOD; but you have spoken also of your servant's house for a great while to come. And is this the manner of man, O Lord GOD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is was yet a small thing in your sight, O Lord GOD; but you have spoken also of your servant's house for a great while to come. And is this the manner of man, O Lord GOD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is was yet a small thing in your sight, O Lord GOD; but you have spoken also of your servant's house for a great while to come. And is this the manner of man, O Lord GOD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hat can David say more unto you? for you, Lord GOD, know your servan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hat can David say more unto you? for you, Lord GOD, know your servant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your word's sake, and according to yours own heart, have you done all these great things, to make your servant know them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your word's sake, and according to yours own heart, have you done all these great things, to make your servant know them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refore you are great, O LORD God: for there is none like you, neither is there any God beside you, according to all that we have heard with our ear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refore you are great, O LORD God: for there is none like you, neither is there any God beside you, according to all that we have heard with our ear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at one nation in the earth is like your people, even like Israel, whom God went to redeem for a people to himself, and to make him a name, and to do for you great things and terrible, for your land, before your people, which you redeemed to you from Egypt, from the nations and their gods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at one nation in the earth is like your people, even like Israel, whom God went to redeem for a people to himself, and to make him a name, and to do for you great things and terrible, for your land, before your people, which you redeemed to you from Egypt, from the nations and their gods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at one nation in the earth is like your people, even like Israel, whom God went to redeem for a people to himself, and to make him a name, and to do for you great things and terrible, for your land, before your people, which you redeemed to you from Egypt, from the nations and their gods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at one nation in the earth is like your people, even like Israel, whom God went to redeem for a people to himself, and to make him a name, and to do for you great things and terrible, for your land, before your people, which you redeemed to you from Egypt, from the nations and their gods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at one nation in the earth is like your people, even like Israel, whom God went to redeem for a people to himself, and to make him a name, and to do for you great things and terrible, for your land, before your people, which you redeemed to you from Egypt, from the nations and their gods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you have confirmed to yourself your people Israel to be a people unto you for ever: and you, LORD, are become their God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you have confirmed to yourself your people Israel to be a people unto you for ever: and you, LORD, are become their God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now, O LORD God, the word that you have spoken concerning your servant, and concerning his house, establish it for ever, and do as you have sai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now, O LORD God, the word that you have spoken concerning your servant, and concerning his house, establish it for ever, and do as you have sai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let your name be magnified for ever, saying, The LORD of hosts is the God over Israel: and let the house of your servant David be established before you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let your name be magnified for ever, saying, The LORD of hosts is the God over Israel: and let the house of your servant David be established before you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you, O LORD of hosts, God of Israel, have revealed to your servant, saying, I will build you an house: therefore has your servant found in his heart to pray this prayer unto you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you, O LORD of hosts, God of Israel, have revealed to your servant, saying, I will build you an house: therefore has your servant found in his heart to pray this prayer unto you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you, O LORD of hosts, God of Israel, have revealed to your servant, saying, I will build you an house: therefore has your servant found in his heart to pray this prayer unto you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now, O Lord GOD, you are that God, and your words be true, and you have promised this goodness unto your servant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now, O Lord GOD, you are that God, and your words be true, and you have promised this goodness unto your servant: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refore now let it please you to bless the house of your servant, that it may continue for ever before you: for you, O Lord GOD, have spoken it: and with your blessing let the house of your servant be blessed for ever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refore now let it please you to bless the house of your servant, that it may continue for ever before you: for you, O Lord GOD, have spoken it: and with your blessing let the house of your servant be blessed for ever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refore now let it please you to bless the house of your servant, that it may continue for ever before you: for you, O Lord GOD, have spoken it: and with your blessing let the house of your servant be blessed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0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ாவைச் சுற்றிலுமிருந்த அவனுடைய எல்லாச் சத்துருக்களுக்கும் அவனை நீங்கல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ளைப்பாறப்பண்ணினபோது, அவன் தன் வீட்டிலே வாசமாயிருக்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தீர்க்கதரிசியாகிய நாத்தானை நோக்கி: பாரும், கேதுருமரங்களால் செய்யப்பட வீட்டிலே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்பண்ணும்போது தேவனுடைய பெட்டி திரைகளின் நடுவே வாசமாயிருக்கிறதே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த்தான் ராஜாவை நோக்கி: நீர் போய் உம்முடைய இருதயத்தில் உள்ளபடியெல்லாம் செய்ய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உம்மோடு இருக்கிறாரே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ு ராத்திரியிலே கர்த்தருடைய வார்த்தை நாத்தானு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ன் தாசனாகிய தாவீதை நோக்கி: கர்த்தர் சொல்லுகிறது என்னவென்றால், நான் வாசமாயிருக்கத்த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யத்தை நீ எனக்குக் கட்டுவா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ஸ்ரவேல் புத்திரரை எகிப்திலிருந்து புறப்படப்பண்ணின நாள்முதற்கொண்டு இந்நாள்வரைக்கும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 ஆலயத்திலே வாசம்பண்ணாமல், கூடாரத்திலும் வாசஸ்தலத்திலும் உலாவ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ாகிய என் ஜனத்தை மேய்க்கும்படி கட்டளையிட்ட இஸ்ரவேல் கோத்திரங்களில்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த்திரத்தையாவது நோக்கி: நீங்கள் எனக்குக் கேதுருமரத்தால் செய்யப்பட்ட ஆலயத்தைக் கட்டாதிருக்கிறது எ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நான் இஸ்ரவேல் புத்திரருக்குள் உலாவிவந்த எவ்விடத்திலாவது யாதொரு வார்த்தையைச் சொன்னதுண்ட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 நீ என் தாசனாகிய தாவீதை நோக்கி: சேனைகளின் கர்த்தர் சொல்லுகிறது என்னவென்றால், நீ இஸ்ர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கிற என் ஜனங்களுக்கு அதிபதியாயிருக்கும்படி, ஆடுகளின் பின்னே நடந்த உன்னை நான் ஆட்டுமந்தையை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போன எவ்விடத்திலும் உன்னோடே இருந்து, உன் சத்துருக்களையெல்லாம் உனக்கு முன்பாக நிர்மூலம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யிலிருக்கிற பெரியோர்களின் நாமத்திற்கு ஒத்த பெரிய நாமத்தை உனக்கு உண்டாக்க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ஜனமாகிய இஸ்ரவேலுக்கு ஒரு இடத்தை ஏற்படுத்தி, அவர்கள் தங்கள் ஸ்தானத்திலே குடியிரு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ி அவர்கள் அலையாமலும், முன்போலும், நான் என் ஜனமாகிய இஸ்ரவேலின்மேல் நியாயாதிபதிகளைக் கட்டளையி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ள்வரையில் நடந்ததுபோலும், நியாயக்கேட்டின் மக்களால் இனிச் சிறுமைப்படாமலும் இருக்கும்படி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ட்ட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ுடைய எல்லாச் சத்துருக்களுக்கும் உன்னை நீங்கலாக்கி, இளைப்பாறவும் பண்ணினேன்; இப்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உனக்கு வீட்டை உண்டுபண்ணுவாரென்பதைக் கர்த்தர் உனக்கு அறி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ாட்கள் நிறைவேறி, நீ உன் பிதாக்களோடே நித்திரைபண்ணும்போது, நான் உனக்குப்பின்பு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ப்பப்பிறப்பாகிய உன் சந்ததியை எழும்பப்பண்ணி, அவன் ராஜ்யத்தை நிலை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ன் நாமத்திற்கென்று ஒரு ஆலயத்தைக் கட்டுவான்; அவன் ராஜ்யபாரத்தின் சிங்காசனத்தை எ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க்க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ுக்குப் பிதாவாயிருப்பேன், அவன் எனக்குக் குமாரனாயிருப்பான்; அவன் அக்கிரமம் செய்தால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 மனுஷருடைய மிலாற்றினாலும் மனுபுத்திரருடைய அடிகளினாலும் தண்ட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 முன்பாக நான் தள்ளிவிட்ட சவுலிடத்திலிருந்து என் கிருபையை விலக்கினதுபோல அவனை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க்க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ீடும், உன் ராஜ்யமும், என்றென்றைக்கும் உனக்கு முன்பாக ஸ்திரப்பட்டிருக்கும்; உன் ராஜா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நிலைபெற்றிருக்கும் என்கிறாரென்று சொல்லச்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த்தான் இந்த எல்லா வார்த்தைகளின்படியும், இந்த எல்லாத் தரிசனத்தின்படியும், தாவீத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ராஜா உட்பிரவேசித்து, கர்த்தருடைய சமுகத்திலிருந்து: கர்த்தராகிய ஆண்டவரே, தேவர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இதுவரைக்கும் கொண்டுவந்ததற்கு, நான் எம்மாத்திரம்? என் வீடும் எம்மாத்திர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ே இது இன்னும் உம்முடைய பார்வைக்குக் கொஞ்சகாரியமாயிருக்கிறது என்று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வராயிருக்கிற தேவரீர் உம்முடைய அடியானுடைய வீட்டைக்குறித்து, வெகுதூரமாயிருக்கும் காலத்துச்செய்த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் முறைமையாய்ச்சொன்னீ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தாவீது உம்மிடத்தில் சொல்லவேண்டியது என்ன? கர்த்தராகிய ஆண்டவராயிருக்கிற நீர் உமது அடியா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வாக்குத்தத்தத்தினிமித்தமும், உம்முடைய சித்தத்தின்படியேயும், இந்தப் பெ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ரியங்களையெல்லாம் உமது அடியானுக்கு அறிவிக்கும்படிக்குத் தயவுசெய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தேவனாகிய கர்த்தரே, நீர் பெரியவர் என்று விளங்குகிறது; நாங்கள் எங்கள் காதுகளாலே கேட்ட சக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ரியங்களின்படியும், தேவரீருக்கு நிகரானவர் இல்லை: உம்மைத்தவிர வேறேதேவன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ஜனமாகிய இஸ்ரவேலுக்கு நிகரான ஜனமும் உண்டோ? பூலோகத்து ஜாதிகளில் இந்த ஒரே ஜாதியை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மக்கு ஜனமாக மீட்கிறதற்கும், தமக்குக் கீர்த்தி விளங்கப்பண்ணுகிறதற்கும் ஏற்பட்டாரே; தேவர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கிப்திலிருந்து மீட்டுக்கொண்டுவந்த உம்முடைய ஜனத்திற்குமுன்பாக பயங்கரமான பெரிய காரியங்களை நட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தேசத்திற்கும், அதிலிருந்த ஜாதிகளுக்கும், அவர்கள் தேவர்களுக்கும், உமது மகிம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ச்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ஜனமாகிய இஸ்ரவேலர் என்றைக்கும் உம்முடைய ஜனமாயிருப்பதற்கு, அவர்களைத் திடப்படு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ாகிய நீர்தாமே அவர்களுக்கு தேவனா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தேவனாகிய கர்த்தாவே, நீர் உமது அடியானையும் அவன் வீட்டையும் குறித்துச் சொன்ன வார்த்த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நிலைவரப்படுத்த, தேவரீர் சொன்னபடியே செய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 சேனைகளின் கர்த்தர் இஸ்ரவேலின்மேல் தேவனானவர் என்று சொல்லி, உம்முடைய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மகிமைப்படுவதாக; உமது அடியானாகிய தாவீதின் வீடு உமக்கு முன்பாக நிலைநிற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க்கு வீடுகட்டுவேன் என்று இஸ்ரவேலின் தேவனாகிய சேனைகளின் கர்த்தராயிருக்கிற நீர் உமது அடியா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்கு வெளிப்படுத்தினீர்; ஆகையால் உம்மை நோக்கி இந்த விண்ணப்பத்தைச் செய்ய உமது அடியா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த்தைரியம் கிட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ோதும் கர்த்தராகிய ஆண்டவரே, நீரே தேவன்; உம்முடைய வார்த்தைகள் சத்தியம்; தேவரீர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யானுக்கு இந்த நல்விசேஷங்களை வாக்குத்தத்தம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ோதும் உமது அடியானின் வீடு என்றைக்கும் உமக்கு முன்பாக இருக்கும்படி அதை ஆசீர்வதித்தருள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ான ஆண்டவராகிய தேவரீர் அதைச் சொன்னீர், உம்முடைய ஆசீர்வாதத்தினாலே உமது அடியானின் வீ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ைக்கும் ஆசீர்வதிக்கப்பட்டிருப்பதாக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2026-10-21T01:56:21Z</dcterms:created>
  <dcterms:modified xsi:type="dcterms:W3CDTF">2026-10-21T01:56:21Z</dcterms:modified>
  <dc:title>2 சாமுவேல்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