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் வ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னதுருக்கம்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தில் வள்ள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ினைவாய் இரு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வா என் மகனே(ள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ணீரெல்லாம் துடை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ெல்லாம் எ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ெ நிறைவேற்ற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வந்தி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ோய்களெல்லாம்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டிப்பொழுதே சுகம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ெல்லாம் நடுநடு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் திரு முன்னே – நம்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மெல்லாம் போ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ங்களெல்லாம் நீக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ால் நிரப்ப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சையடிகள்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ெல்லாம்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இரத்தம் உ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ந்திடு என் மக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ட்டி நா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மறந்து நா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ப்பிடு நீ பதில் கொட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ெல்லாம் நிறைவ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க தேடுவோர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2026-09-15T09:56:27Z</dcterms:created>
  <dcterms:modified xsi:type="dcterms:W3CDTF">2026-09-15T09:56:27Z</dcterms:modified>
  <dc:title>துதிப் பாடல்கள் : 472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