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ல் வ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வோம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னதுருக்கம் உடை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தில் வள்ள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நினைவாய் இரு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வா என் மகனே(ளே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ண்ணீரெல்லாம் துடை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மெல்லாம் எக்க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ெ நிறைவேற்று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வந்தி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ோய்களெல்லாம் நீ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டிப்பொழுதே சுகம் த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களெல்லாம் நடுநடு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ியவர் திரு முன்னே – நம்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வமெல்லாம் போ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ங்களெல்லாம் நீ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ால் நிரப்ப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சையடிகள்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மெல்லாம்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இரத்தம்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ந்திடு என் மக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தட்டி நாம்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வோம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மறந்து நாம்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ப்பிடு நீ பதில் கொட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களெல்லாம் நிறைவ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க தேடுவோர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2026-07-30T22:04:09Z</dcterms:created>
  <dcterms:modified xsi:type="dcterms:W3CDTF">2026-07-30T22:04:09Z</dcterms:modified>
  <dc:title>துதிப் பாடல்கள் : 472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