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்தில் வந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ண்டாடுவோம் கொண்ட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னதுருக்கம் உடைய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ிப்பதில் வள்ளல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நினைவாய் இருக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டிவா என் மகனே(ளே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ண்ணீரெல்லாம் துடை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ம் பிடித்து நட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மெல்லாம் எக்கம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றெ நிறைவேற்றுவா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ராஜா வந்திரு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ோய்களெல்லாம் நீக்க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ோடிப்பொழுதே சுகம் தர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ய்களெல்லாம் நடுநடு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ியவர் திரு முன்னே – நம்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பாவமெல்லாம் போக்க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ங்களெல்லாம் நீக்க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ினால் நிரப்ப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ம் செய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கசையடிகள் உனக்க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யமெல்லாம் உனக்க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ோரும் கொண்ட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இரத்தம் உனக்க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ந்திடு என் மக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தட்டி நாம் ப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ண்டாடுவோம் கொண்ட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வலைகள் மறந்து நாம் ப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ூப்பிடு நீ பதில் கொடு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றைகளெல்லாம் நிறைவாக்க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மையாக தேடுவோர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7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2026-06-15T12:12:58Z</dcterms:created>
  <dcterms:modified xsi:type="dcterms:W3CDTF">2026-06-15T12:12:58Z</dcterms:modified>
  <dc:title>துதிப் பாடல்கள் : 472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