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வானங்களில் உள்ளவைகளே, கர்த்தரைத் துதியுங்கள்; உன்னதங்களில் அவர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வானங்களில் உள்ளவைகளே, கர்த்தரைத் துதியுங்கள்; உன்னதங்களில் அவரைத் து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தூதர்களே, நீங்கள் யாவரும் அவரைத் துதியுங்கள்; அவருடைய சேனைகளே, நீங்கள் யாவரும் அவரைத் துத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 சந்திரரே, அவரைத் துதியுங்கள்; பிரகாசமுள்ள சகல நட்சத்திரங்களே அவரைத் துத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ாதி வானங்களே, அவரைத் துதியுங்கள்; ஆகாயமண்டலத்தின் மேலுள்ள தண்ணீர்களே, அவரைத் துத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கர்த்தரின் நாமத்தைத் துதிக்கக்கடவது; அவர் கட்டளையிட அவைகள் சிருஷ்டி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ைகளை என்றைக்குமுள்ள சதாகாலங்களிலும் நிலைக்கும்படி செய்தார்; மாறாத பிரமாணத்தை அவைகளுக்கு நியம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லுள்ளவைகளே, கர்த்தரைத் துதியுங்கள்; மகா மச்சங்களே, சகல ஆழங்களே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னியே, கல்மழையே, உறைந்தமழையே, மூடுபனியே, அவர் சொற்படி செய்யும் பெருங்காற்றே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ைகளே, சகல மேடுகளே, கனிமரங்களே, சகல கேதுருக்களே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ட்டுமிருகங்களே, சகல நாட்டுமிருகங்களே ஊரும் பிராணிகளே, இறகுள்ள பறவை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ராஜாக்களே, சகல ஜனங்களே, பிரபுக்களே, பூமியிலுள்ள சகல நியாயாதிபதிகளே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லிபரே கன்னிகைகளே, முதிர்வயதுள்ளவர்களே பிள்ளைகளே, கர்த்தரைத் துதிய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ின் நாமத்தைத் துதிக்கக்கடவர்கள்; அவருடைய நாமம் மாத்திரம் உயர்ந்தது; அவருடைய மகிமை பூமிக்கும் வானத்திற்கும் மேலான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பரிசுத்தவான்கள் யாவருக்கும், தம்மைச் சேர்ந்த ஜனமாகிய இஸ்ரவேல் புத்திரருக்கும் கொண்டாட்டமாக, தம்முடைய ஜனத்திற்கு ஒரு கொம்பை உயர்த்தினார். அல்லேலூயா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பரிசுத்தவான்கள் யாவருக்கும், தம்மைச் சேர்ந்த ஜனமாகிய இஸ்ரவேல் புத்திரருக்கும் கொண்டாட்டமாக, தம்முடைய ஜனத்திற்கு ஒரு கொம்பை உயர்த்தின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ನ್ನು ನೀವು ಸ್ತುತಿಸಿರಿ, ಕರ್ತನನ್ನು ಆಕಾಶದಿಂದ ನೀವು ಸ್ತುತಿಸಿರಿ; ಉನ್ನತವಾದವುಗಳಲ್ಲಿ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 ದೂತರೆಲ್ಲರೇ, ಆತನನ್ನು, ಸ್ತುತಿಸಿರಿ; ಆತನ ಎಲ್ಲಾ ಸೈನ್ಯಗಳೇ, ಆತನನ್ನು ಸ್ತುತಿಸ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ಸೂರ್ಯ ಚಂದ್ರರೇ, ಆತನನ್ನು ಸ್ತುತಿಸಿರಿ; ಹೊಳೆಯುವ ನಕ್ಷತ್ರಗಳೇ, ಆತ 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ಕಾಶಗಳ ಆಕಾಶಗಳೇ, ಆಕಾಶಗಳ ಮೇಲೆ ಇರುವ ನೀರುಗಳೇ, ಆ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 ಹೆಸರನ್ನು ಅವು ಸ್ತುತಿಸಲಿ; ಆತನು ಆಜ್ಞಾ ಪಿಸಲು ಅವು ನಿರ್ಮಿಸಲ್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ಅವುಗಳನ್ನು ಯುಗಯುಗಗಳಿಗೂ ಸ್ಥಾಪಿಸಿದ್ದಾನೆ; ಆಜ್ಞೆಯನ್ನು ಕೊಟ್ಟಿ ದ್ದಾನೆ, ಅದು ವಿಾರಿ ಹೋ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ಭೂಮಿಯಿಂದ ಕರ್ತನನ್ನು ಸ್ತುತಿಸಿರಿ; ಎಲ್ಲಾ ಅಗಾಧಗಳ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ಬೆಂಕಿಯೇ, ಕಲ್ಮಳೆಯೇ, ಹಿಮವೇ, ಹಬೆಯೇ, ಆತನ ವಾಕ್ಯವನ್ನು ಕೈಕೊಳ್ಳುವ ಬಿರು ಗಾಳಿಯ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ೆಟ್ಟಗಳೇ, ಎಲ್ಲಾ ಗುಡ್ಡಗಳೇ, ಹಣ್ಣಿನ ಮರಗಳೇ, ಎಲ್ಲಾ ದೇವದಾರುಗಳ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ೃಗಗಳೇ, ಎಲ್ಲಾ ಪಶುಗಳೇ, ಹರಿದಾಡುವ ಜೀವಜಂತುಗಳೇ ಹಾರುವ ಪಕ್ಷಿಗಳ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ಭೂರಾಜರೇ, ಎಲ್ಲಾ ಪ್ರಜೆ ಗಳೇ, ಪ್ರಧಾನರೇ, ಭೂಮಿಯ ಎಲ್ಲಾ ನ್ಯಾಯಾಧಿ ಪತಿಗಳ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ಪ್ರಾಯಸ್ಥರೇ, ಕನ್ಯೆಯರೇ, ಮಕ್ಕಳೇ, ಮುದುಕರ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 ಹೆಸರನ್ನು ಸ್ತುತಿಸಿರಿ; ಆತನ ಹೆಸರು ಮಾತ್ರ ಶ್ರೇಷ್ಠವಾಗಿದೆ; ಆತನ ಮಹಿಮೆಯು ಭೂಮ್ಯಾಕಾಶಗಳ ಮೇಲೆ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ು ತನ್ನ ಜನರ ಕೊಂಬನ್ನು ಮೇಲಕ್ಕೆತ್ತಿದ್ದಾನೆ; ಆತನ ಪರಿ ಶುದ್ಧರೆಲ್ಲರೂ ಇಸ್ರಾಯೇಲಿನ ಮಕ್ಕಳು, ಅಂದರೆ ಆ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ವಿಾಪವಾದ ಜನರ ಸ್ತೋತ್ರವನ್ನು ಗೌರವಿ ಸುತ್ತಾನೆ;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2026-10-20T09:20:34Z</dcterms:created>
  <dcterms:modified xsi:type="dcterms:W3CDTF">2026-10-20T09:20:34Z</dcterms:modified>
  <dc:title>ಕೀರ್ತನೆಗಳು : 148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