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ாம்சத்தில் நடக்கிறவர்களாயிருந்தும், மாம்சத்தின்படி போர்செய்கிறவர்களல்ல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நிருபங்களாலே உங்களைப் பயமுறுத்துகிறவனாய்த் தோன்றாதபடிக்கு இதை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ன்மைபாராட்டுகிறவன் கர்த்தரைக்குறித்தே மேன்மைபாராட்டக்கடவ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னைத்தான் புகழுகிறவன் உத்தமனல்ல, கர்த்தரால் புகழப்படுகிறவனே உத்தம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ങ്ങളുടെ സമക്ഷത്തു താഴ്മയുള്ളവൻ എന്നും അകലത്തിരിക്കെ നിങ്ങളോടു ധൈര്യപ്പെടുന്നവൻ എന്നുമ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ൌലൊസായ ഞാൻ ക്രിസ്തുവിന്റെ സൌമ്യതയും ശാന്തതയും ഓർപ്പിച്ചു നിങ്ങളെ പ്രബോ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ഞങ്ങൾ ജഡത്തെ അനുസരിച്ചു നടക്കുന്നു എന്നു നിരൂപിക്കുന്ന ചിലരോടു ധീരത കാണിപ്പാൻ ഞാൻ ഭാവ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ിങ്ങളുടെ അടുക്കൽ വരുമ്പോൾ അങ്ങനെ ഖണ്ഡിതമായ ധൈര്യം കാണിപ്പാൻ ഇടവരരുതു എന്നു അപേ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ഞങ്ങൾ ജഡത്തിൽ സഞ്ചരിക്കുന്നവർ എങ്കിലും ജഡപ്രകാരം പോരാട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ഞങ്ങളുടെ പോരിന്റെ ആയുധങ്ങളോ ജഡികങ്ങൾ അല്ല, കോട്ടകളെ ഇടിപ്പാൻ ദൈവസന്നിധിയിൽ ശക്തിയുള്ളവ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യാൽ ഞങ്ങൾ സങ്കല്പങ്ങളും ദൈവത്തിന്റെ പരിജ്ഞാനത്തിന്നു വിരോധമായി പൊങ്ങുന്ന എല്ലാ ഉയർച്ച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ിച്ചുകളഞ്ഞു, ഏതു വിചാരത്തെയും ക്രിസ്തുവിനോടുള്ള അനുസരണത്തിന്നായിട്ടു പിടിച്ചട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ിങ്ങളുടെ അനുസരണം തികഞ്ഞു വരുമ്പോൾ എല്ലാ അനുസരണക്കേടിന്നും പ്രതികാരം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ങ്ങിയുമിരിക്കുന്നു. നിങ്ങൾ പുറമെയുള്ളതു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താൻ ക്രിസ്തുവിന്നുള്ളവൻ എന്നു ഒരുത്തൻ ഉറച്ചിരിക്കുന്നു എങ്കിൽ അവൻ ക്രിസ്തുവിന്നുള്ളവൻ എന്ന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ങ്ങളും ക്രിസ്തുവിനുള്ളവർ എന്നു അവൻ പിന്നെയും നിരൂപ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െ ഇടിച്ചുകളവാനല്ല പണിവാനത്രേ കർത്താവു ഞങ്ങൾക്കു തന്ന അധികാരത്തെക്കുറിച്ചു ഒന്നു അധി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ശംസിച്ചാലും ഞാൻ ലജ്ജിച്ചുപോ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ലേഖനങ്ങളെക്കൊണ്ടു നിങ്ങളെ പേടിപ്പിക്കുന്നു എന്നു തോന്ന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ന്റെ ലേഖനങ്ങൾ ഘനവും ഊറ്റവും ഉള്ളവ തന്നേ; ശരീരസന്നിധിയോ ബലഹീനവും വാക്കു നിന്ദ്യവുമത്രേ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ലർ പറയ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കലെയിരിക്കുമ്പോൾ ഞങ്ങൾ ലേഖനങ്ങളാൽ വാക്കിൽ എങ്ങനെയുള്ളവരോ അരികത്തിരിക്കുമ്പോൾ പ്രവൃത്തിയ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യുള്ളവർ തന്നേ എന്നു അങ്ങനത്തവൻ നിരൂപ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ങ്ങളെത്തന്നേ ശ്ളാഘിക്കുന്ന ചിലരോടു ഞങ്ങളെത്തന്നേ ചേർത്തൊരുമിപ്പാനോ ഉപമിപ്പാനോ തുനിയ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തങ്ങളാൽ തന്നേ തങ്ങളെ അളക്കുകയും തങ്ങളോടു തന്നേ തങ്ങളെ ഉപമിക്കയും ചെയ്യുന്നത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റിവുള്ളവര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ഞങ്ങളോ അളവില്ലാത്തവണ്ണമല്ല, നിങ്ങളുടെ അടുക്കലോളം എത്തുമാറു ദൈവം ഞങ്ങൾക്കു അളന്നുതന്ന അതിര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ളവിന്നു ഒത്തവണ്ണമത്രേ പ്രശംസ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ഞങ്ങൾ നിങ്ങളുടെ അടുക്കലോളം എത്താതെ അതിർ കടന്നു പോകുന്നു എന്നല്ല; ക്രിസ്തുവിന്റെ സുവിശേ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ംഗിച്ചുകൊണ്ടു ഞങ്ങൾ നിങ്ങളുടെ അടുക്കലോളം വന്നിട്ടുണ്ട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ങ്ങൾ മറ്റുള്ളവരുടെ പ്രയത്നഫലം കൈവശമാക്കി അളവില്ലാതെ പ്രശംസിക്കുന്നു എന്നുമില്ല.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ം വർദ്ധിച്ചാൽ ഞങ്ങളുടെ അതിരിന്നകത്തു നിങ്ങളുടെ ഇടയിൽ അത്യന്തം വലുതായ ഫലം പ്രാപിപ്പ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റ്റൊരുത്തന്റെ അതിരിന്നകത്തു സാധിച്ചതിൽ പ്രശംസിക്കാതെ നിങ്ങൾക്കു അപ്പുറത്തുള്ള ദിക്കുകള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വിശേഷം പ്രസംഗിപ്പാനും ആശിക്കയത്രേ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പ്രശംസിക്കുന്നവൻ കർത്താവിൽ പ്രശംസി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തന്നെത്താൻ പുകഴ്ത്തുന്നവനല്ല കർത്താവു പുകഴ്ത്തുന്നവനത്രേ കൊള്ളാകുന്ന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2026-10-20T07:53:38Z</dcterms:created>
  <dcterms:modified xsi:type="dcterms:W3CDTF">2026-10-20T07:53:38Z</dcterms:modified>
  <dc:title>2 കൊരിന്ത്യർ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