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ம் உயர்ந்த சகல மேட்டின் மேலும், பச்சையான சகல மரத்தின்கீழும், மேடைகளையும் சிலைகளையும் தோப்பு விக்கிரகங்களையும் தங்களுக்கு உண்டாக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ம் உயர்ந்த சகல மேட்டின் மேலும், பச்சையான சகல மரத்தின்கீழும், மேடைகளையும் சிலைகளையும் தோப்பு விக்கிரகங்களையும் தங்களுக்கு உண்டாக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த்திலே இலச்சையான புணர்ச்சிக்காரரும் இருந்தார்கள்; கர்த்தர் இஸ்ரவேல் புத்திரருக்கு முன்பாகத் துரத்திவிட்ட ஜாதிகளுடைய அருவருப்புகளின் படியெல்லாம் செய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ெகொபெயாம் ராஜ்யபாரம்பண்ணும் ஐந்தாம் வருஷத்திலே, எகிப்தின் ராஜாவாகிய சீஷாக் எருசலேமுக்கு விரோதமாய் வ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ெகொபெயாம் ராஜ்யபாரம்பண்ணும் ஐந்தாம் வருஷத்திலே, எகிப்தின் ராஜாவாகிய சீஷாக் எருசலேமுக்கு விரோதமாய் 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ஆலயத்தின் பொக்கிஷங்களையும், ராஜாவுடைய அரமனையின் பொக்கிஷங்களையும், சாலொமோன் செய்வித்த பொன் பரிசைகள் ஆகிய சகலத்தையும் எடுத்துக்கொண்டு போய்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ஆலயத்தின் பொக்கிஷங்களையும், ராஜாவுடைய அரமனையின் பொக்கிஷங்களையும், சாலொமோன் செய்வித்த பொன் பரிசைகள் ஆகிய சகலத்தையும் எடுத்துக்கொண்டு போய்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கர்த்தருடைய ஆலயத்துக்குள் பிரவேசிக்கும்போது, அரமனைச் சேவகர் அவைகளைப் பிடித்துக்கொண்டு 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கர்த்தருடைய ஆலயத்துக்குள் பிரவேசிக்கும்போது, அரமனைச் சேவகர் அவைகளைப் பிடித்துக்கொண்டு 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ெகொபெய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ெகொபெய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ரெகொபெயாமுக்கும் யெரொபெயாமுக்கும் அவர்கள் இருந்த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ெரொபெயாமின் குமாரனாகிய அபியா வியாதியில் விழ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ையிலே பத்து அப்பங்களையும், பணியாரங்களையும், ஒரு கலசம் தேனையும் எடுத்துக்கொண்டு அவனிடத்துக்குப் போ; பிள்ளைக்குச் சம்பவிக்கப்போகிறது இன்னதென்று அவன் உனக்கு அறிவிப்பா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ையிலே பத்து அப்பங்களையும், பணியாரங்களையும், ஒரு கலசம் தேனையும் எடுத்துக்கொண்டு அவனிடத்துக்குப் போ; பிள்ளைக்குச் சம்பவிக்கப்போகிறது இன்னதென்று அவன் உனக்கு அறிவிப்பா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ெரொபெயாமின் மனைவி செய்தாள்; அவள் எழுந்து சீலோவுக்குப் போய், அகியாவின் வீட்டிற்குள் பிரவேசித்தாள்; அகியாவோ முதிர் வயதானதினால் அவன் கண்கள் மங்கலடைந்து பார்க்கக் கூடாத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ெரொபெயாமின் மனைவி செய்தாள்; அவள் எழுந்து சீலோவுக்குப் போய், அகியாவின் வீட்டிற்குள் பிரவேசித்தாள்; அகியாவோ முதிர் வயதானதினால் அவன் கண்கள் மங்கலடைந்து பார்க்கக் கூடாத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ரொபெயாமின் சந்ததியாரில் பட்டணத்திலே சாகிறவனை நாய்கள் தின்னும்; வெளியிலே சாகிறவனை ஆகாயத்தின் பறவைகள் தின்னும்; கர்த்தர் இதை உரை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ரொபெயாமின் சந்ததியாரில் பட்டணத்திலே சாகிறவனை நாய்கள் தின்னும்; வெளியிலே சாகிறவனை ஆகாயத்தின் பறவைகள் தின்னும்; கர்த்தர் இதை உரை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எழுந்து, உன் வீட்டுக்குப் போ, உன் கால்கள் பட்டணத்திற்குள் பிரவேசிக்கையில் பிள்ளையாண்டான் செத்துப்போ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கர்த்தர் தமக்கு இஸ்ரவேலின்மேல் ஒரு ராஜாவை எழும்பப்பண்ணுவார்; அவன் அந்நாளிலே யெரொபெயாமின் வீட்டாரைச் சங்கரிப்பான்; இப்போதே இது நடந்தேற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கர்த்தர் தமக்கு இஸ்ரவேலின்மேல் ஒரு ராஜாவை எழும்பப்பண்ணுவார்; அவன் அந்நாளிலே யெரொபெயாமின் வீட்டாரைச் சங்கரிப்பான்; இப்போதே இது நடந்தேற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ெரொபெயாம் செய்ததும் இஸ்ரவேலைச் செய்யப்பண்ணினதுமான பாவத்தினிமித்தம் இஸ்ரவேலை ஒப்புக்கொடுத்துவிடுவார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ெரொபெயாம் செய்ததும் இஸ்ரவேலைச் செய்யப்பண்ணினதுமான பாவத்தினிமித்தம் இஸ்ரவேலை ஒப்புக்கொடுத்துவிடுவா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ெரொபெயாமின் மனைவி எழுந்து புறப்பட்டு திர்சாவுக்கு வந்தாள்; அவள் வாசற்படியிலே வருகையில் பிள்ளையாண்டான் செத்துப்போ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ெரொபெயாமின் மனைவி எழுந்து புறப்பட்டு திர்சாவுக்கு வந்தாள்; அவள் வாசற்படியிலே வருகையில் பிள்ளையாண்டான் செத்துப்போ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ீர்க்கதரிசியாகிய அகியா என்னும் தமது ஊழியக்காரனைக் கொண்டு சொன்ன வார்த்தையின்படியே, அவர்கள் அவனை அடக்கம்பண்ணி, இஸ்ரவேலர் எல்லாரும் அவனுக்காகத் துக்கங்கொண்டாட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ெரொபெயாம் யுத்தம்பண்ணினதும் ஆண்டதுமான அவனுடைய மற்ற வர்த்தமானங்கள் இஸ்ரவேல் ராஜாக்களின் நாளாகமப் புஸ்தகத்தில் எழுதியி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ெரொபெயாம் யுத்தம்பண்ணினதும் ஆண்டதுமான அவனுடைய மற்ற வர்த்தமானங்கள் இஸ்ரவேல் ராஜாக்களின் நாளாகமப் புஸ்தகத்தில் எழுதி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ெரொபெயாம் ராஜ்யபாரம்பண்ணின காலம் இருபத்திரண்டு வருஷம்; அவன் தன் பிதாக்களோடே நித்திரையடைந்தபின், அவன் குமாரனாகிய நாதாப் அவன் ஸ்தானத்தில் ராஜாவா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ெரொபெயாம் ராஜ்யபாரம்பண்ணின காலம் இருபத்திரண்டு வருஷம்; அவன் தன் பிதாக்களோடே நித்திரையடைந்தபின், அவன் குமாரனாகிய நாதாப் அவன் ஸ்தானத்தில் ராஜாவா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ಎತ್ತರವಾದ ಪ್ರತಿ ಗುಡ್ಡದ ಮೇಲೆಯೂ ಹಸುರಾದ ಪ್ರತಿ ಗಿಡದ ಕೆಳಗೂ ತೋಪು ಗಳನ್ನು ವಿಗ್ರಹಗಳನ್ನು ಉನ್ನ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ಗಳನ್ನು ತಮಗಾಗಿ ಮಾಡಿಕೊಂಡರು. ಇದಲ್ಲದೆ ದೇಶದಲ್ಲಿ ಪುರುಷ ಸಂಗಮರ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ು ಇಸ್ರಾಯೇಲಿನ ಮಕ್ಕಳ ಮುಂದೆ ಕರ್ತನು ಹೊರಡಿಸಿದ ಜನಾಂಗಗಳ ಸಕಲ ಅಸಹ್ಯ ಕೃತ್ಯಗಳ ಪ್ರಕಾರ ಮಾಡುತ್ತಾ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ರಸನಾದ ರೆಹಬ್ಬಾಮನ ಐದನೇ ವರುಷದಲ್ಲಿ ಏನಾಯಿತಂದರೆ, ಐಗುಪ್ತದ ಅರಸನಾದ ಶೀಶಕನು ಯೆರೂಸಲೇಮಿಗೆ ವಿರೋಧವಾಗಿ ಏ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ನು ಕರ್ತನ ಮಂದಿರದ ಬೊಕ್ಕಸಗಳನ್ನೂ ಅರ ಸರ ಮನೆಯ ಬೊಕ್ಕಸಗಳನ್ನೂ ತೆಗೆದುಕೊಂಡದ್ದಲ್ಲದೆ ಸಮಸ್ತ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ನು. ಸೊಲೊಮೋನನು ಮಾಡಿಸಿದ ಬಂಗಾರದ ಗುರಾಣಿಗಳನ್ನೂ ತಕ್ಕೊಂಡ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ಅರಸನಾದ ರೆಹಬ್ಬಾಮನು ಅವುಗಳಿಗೆ ಬದಲಾಗಿ ತಾಮ್ರದ ಗುರಾಣಿಗಳನ್ನು ಮಾಡಿಸಿ ಅರಮನೆಯ ಬಾಗಿಲನ್ನು ಕಾಯುವ ಕಾವ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ವರ ಅಧಿಪತಿಯ ಕೈಯಲ್ಲಿ ಒ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ರಸನು ಕರ್ತನ ಮನೆಗೆ ಹೋಗುತ್ತಿರುವಾಗ ಕಾವಲಿನವರು ಅವುಗಳನ್ನು ಎತ್ತಿಕೊಂಡು ಬಂದರು; ಮತ್ತು ಅವುಗಳನ್ನು ಹಿಂ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ವಲಿನ ಚಾವಡಿಗ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ರೆಹಬ್ಬಾಮನ ಮಿಕ್ಕಾದ ಕ್ರಿಯೆಗಳೂ ಅವನು ಮಾಡಿದ ಸಮಸ್ತವೂ ಯೆಹೂದ ಅರಸುಗಳ ವೃತ್ತಾಂತಗಳ ಪುಸ್ತ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ರೆಹಬ್ಬಾಮ ನಿಗೂ ಯಾರೊಬ್ಬಾಮನಿಗೂ ಅವರ ಜೀವನದ ಪರಿಯಂತರ ಯುದ್ಧಉಂಟ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ರೆಹಬ್ಬಾಮನು ತನ್ನ ಪಿತೃಗಳ ಸಂಗಡ ಮಲಗಿದನು. ದಾವೀದನ ಪಟ್ಟಣದಲ್ಲಿ ಅವನು ಹೂಣಿಡಲ್ಪಟ್ಟನು. ಅವನ ತಾಯಿ ಅಮ್ಮೋನ್ಯಳ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ಯಮಾಳೆಂಬ ಹೆಸರುಳ್ಳವಳಾ ಗಿದ್ದಳು. ಅವನ ಮಗನಾದ ಅಬೀಯಾಮನು ಅವನಿಗೆ ಬದಲಾಗಿ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ದೇ ಕಾಲದಲ್ಲಿ ಯಾರೊಬ್ಬಾಮನ ಮಗನಾದ ಅಭೀಯನು ರೋಗದಲ್ಲಿ ಬಿದ್ದನು. ಆದದರಿಂದ ಯಾರೊಬ್ಬಾಮನು ತನ್ನ ಪತ್ನಿಗೆ--ನೀನೆ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ಾರೊಬ್ಬಾಮನ ಪತ್ನಿ ಎಂದು ಯಾರೂ ತಿಳಿಯದ ಹಾಗೆ ವೇಷಹಾಕಿಕೊಂಡು ಶೀಲೋವಿಗೆ ಹೋಗು; ಇಗೋ--ಈ ಜನರ ಮೇಲ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ಗಿರುವಿ ಎಂದು ನನಗೆ ಹೇಳಿದ ಪ್ರವಾದಿಯಾದ ಅಹೀಯನು ಅಲ್ಲ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ಲ್ಲದೆ ನೀನು ನಿನ್ನ ಕೈಯಲ್ಲಿ ಹತ್ತು ರೊಟ್ಟಿಗಳನ್ನೂ ಭಕ್ಷ್ಯಗಳನ್ನೂ ಒಂದು ಮಡಕೆ ಜೇನು ತುಪ್ಪವನ್ನೂ ತೆಗ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ಬಳಿಗೆ ಹೋಗು. ಅವನು ಮಗುವಿಗೆ ಆಗುವದನ್ನು ನಿನಗೆ ತಿಳಿಸ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ರೊಬ್ಬಾಮನ ಪತ್ನಿಯು ಎದ್ದು ಹಾಗೆಯೇ ಮಾಡಿ ಶೀಲೋವಿಗೆ ಹೋಗಿ ಅಹೀಯನ ಮನೆಗೆ ಬಂದಳು. ಆದರೆ ಅಹೀಯನು ನೋಡಲಾ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ನು; ಯಾಕಂದರೆ ವೃದ್ಧಾಪ್ಯದಿಂದ ಅವನ ಕಣ್ಣುಗಳು ಮೊಬ್ಬ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ಕರ್ತನು ಅಹೀಯನಿಗೆಇಗೋ, ಯಾರೊಬ್ಬಾಮನ ಪತ್ನಿಯು ತನ್ನ ಮಗನಿ ಗೋಸ್ಕರ ನಿನ್ನನ್ನು ವಿಚಾರಿಸುವು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ತ್ತಾಳೆ. ಯಾಕಂದರೆ ಅವನು ರೋಗದಲ್ಲಿದ್ದಾನೆ. ನೀನು ಅವ ಳಿಗೆ ಹೀಗೆ ಹೇಳು, ಅವಳು ಒಳಗೆ ಬರುವಾಗ ಮತ್ತೊ ಬ್ಬಳ ಹಾಗೆ ವೇ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ಕೊಂಡು ಬರುವ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ಳು ಬಾಗಲಲ್ಲಿ ಪ್ರವೇಶಿಸುವಾಗ ಅಹೀಯನು ಅವಳ ಪಾದಗಳ ಶಬ್ದವನ್ನು ಕೇಳುತ್ತಲೇ--ಯಾರೊ ಬ್ಬಾಮನ ಪತ್ನಿಯೇ ಒಳಗೆ ಬ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ಮತ್ತೊಬ್ಬಳೆಂದು ತೋರಮಾಡುವದು ಯಾಕೆ? ಕಠಿಣವಾದ ಮಾತು ಗಳನ್ನು ತಿಳಿಸಲು ನನಗೆ ಅಪ್ಪಣ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ನು ಹೋಗಿ ಯಾರೊಬ್ಬಾಮನಿಗೆ ಹೇಳಬೇಕಾದದ್ದು-- ಇಸ್ರಾಯೇಲಿನ ದೇವರಾದ ಕರ್ತನು ಹೇಳುವದೇ ನಂದರೆ--ನಾನು ಜನರ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, ನಿನ್ನನ್ನು ಹೆಚ್ಚಿಸಿ ನನ್ನ ಜನರಾದ ಇಸ್ರಾಯೇಲ್ಯರ ಮೇಲೆ ನಾಯಕನಾಗ ಮಾಡಿ ದಾವೀದನ ಮನೆಯಿಂದ ರಾಜ್ಯವನ್ನು ಕಿ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ು ನಿನಗೆ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ನನ್ನ ಆಜ್ಞೆಗಳನ್ನು ಕೈಕೊಂಡು ನನ್ನ ದೃಷ್ಟಿಯಲ್ಲಿ ಮೆಚ್ಚಿಕೆಯಾದದ್ದನ್ನು ಮಾಡಿ ತನ್ನ ಸಂಪೂರ್ಣವಾದ ಹೃದಯ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ಹಿಂಬಾಲಿಸಿದ ನನ್ನ ಸೇವಕನಾದ ದಾವೀದನ ಹಾಗೆ ನೀನು ಇರದೆ ನಿನಗೆ ಮುಂಚೆ ಇದ್ದವರೆಲ್ಲರಿಗಿಂತ ಕೆಟ್ಟ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ಹೋಗಿ ನನಗೆ ಕೋಪ ವನ್ನೆಬ್ಬಿಸುವ ಅನ್ಯ ದೇವರುಗಳನ್ನೂ ಎರಕ ಹೊಯ್ಯ ಲ್ಪಟ್ಟ ವಿಗ್ರಹಗಳನ್ನೂ ನಿನಗೆ ಮಾಡ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ನಿನ್ನ ಬೆನ್ನಿನ ಹಿಂದಕ್ಕೆ ಹಾಕ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ಇಗೋ, ನಾನು ಯಾರೊಬ್ಬಾಮನ ಮನೆಯ ಮೇಲೆ ಕೇಡನ್ನು ಬರಮಾಡಿ ಯಾರೊಬ್ಬಾಮನ ಕಡೆಯಿಂದ ಸಮಸ್ತ ಗಂಡಸ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ಲ್ಲಿ ಉಳಿದು ಬಚ್ಚಿಟ್ಟು ಕೊಂಡವರನ್ನೂ ಕಡಿದು ಬಿಟ್ಟು ಅದು ತೀರುವ ವರೆಗೆ ಮನುಷ್ಯನು ಕಸವನ್ನು ಹೇಗೆ ತೆಗ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ುತ್ತಾನೋ ಹಾಗೆಯೇ ನಾನು ಯಾರೊಬ್ಬಾಮನ ಮನೆಯ ಜನಶೇಷವನ್ನು ತೆಗೆದು ಹಾಕ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ಾರೊಬ್ಬಾಮನವರಲ್ಲಿ ಯಾವನು ಪಟ್ಟಣದಲ್ಲಿ ಸಾಯುವನೋ ಅವನನ್ನು ನಾಯಿಗಳು ತಿನ್ನುವವು; ಹೊಲದಲ್ಲಿ ಸಾಯುವವನನ್ನು ಆಕಾ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ಷಿಗಳು ತಿನ್ನುವವು ಎಂದು ಕರ್ತನು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 ದರಿಂದ ನೀನೆದ್ದು ನಿನ್ನ ಮನೆಗೆ ಹೋಗು; ನೀನು ಪಟ್ಟಣದೊಳಗೆ ಪಾದಗಳನ್ನು ಇಡುವಷ್ಟರಲ್ಲಿ ನಿನ್ನ ಮಗನು ಸಾ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ಸಮಸ್ತ ಇಸ್ರಾ ಯೇಲ್ಯರು ಅವನಿಗೋಸ್ಕರ ಗೋಳಾಡಿ ಅವನನ್ನು ಹೂಣಿಡುವರು; ಯಾಕಂದರೆ ಯಾರೊಬ್ಬಾಮನ 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ೊಬ್ಬನೇ ಸಮಾಧಿಗೆ ಸೇರುವನು; ಯಾರೊಬ್ಬಾಮನ ಮನೆಯೊಳಗೆ ಅವನು ಇಸ್ರಾಯೇ ಲಿನ ದೇವರಾದ ಕರ್ತನ ದೃಷ್ಟಿಗೆ ಒಳ್ಳೆಯವ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ಕರ್ತನು ಇಸ್ರಾಯೇಲ್ಯರನ್ನು ಆಳುವದಕ್ಕೆ ಅದೇ ದಿನದಲ್ಲಿ ಯಾರೊಬ್ಬಾಮನ ಮನೆಯವರನ್ನು ಕಡಿದುಬಿಡುವ ಒಬ್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ನ್ನು ತನಗೋಸ್ಕರ ಎಬ್ಬ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ಈಗಲೇ ಏನು ಆಗುವದು? ನೀರಿನಲ್ಲಿರುವ ದಂಟು ಅಲ್ಲಾಡುವ ಹಾಗೆ ಕರ್ತನು ಇಸ್ರಾಯೇಲ್ಯರನ್ನು ಹೊಡೆಯುವನು. ಇಸ್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ಲ್ಯರು ಕರ್ತನಿಗೆ ಕೋಪವನ್ನು ಎಬ್ಬಿಸಲು ತಮ್ಮ ವಿಗ್ರಹಾರಾಧನೆಗೋಸ್ಕರ ತೋಪುಗಳನ್ನು ಹಾಕಿದ್ದ ರಿಂದ ಆತನ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ಗಳಿಗೆ ಕೊಟ್ಟ ಈ ಉತ್ತಮ ದೇಶದಲ್ಲಿಂದ ಅವರನ್ನು ನಿರ್ಮೂಲ ಮಾಡಿ ನದಿಯ ಆಚೆಯಲ್ಲಿ ಅವರನ್ನು ಚದರುವಂತೆ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ಯಾರೊಬ್ಬಾಮನ ಪಾಪಗಳ ನಿಮಿತ್ತ ಇಸ್ರಾಯೇಲ್ಯರನ್ನು ಒಪ್ಪಿಸಿ ಬಿಡುವನು; ಅವನೇ ಪಾಪ ಮಾಡಿ ಪಾಪವನ್ನು ಮಾಡ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ನ್ನು ಪ್ರೇರೇಪಿಸಿದ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ಯಾರೊಬ್ಬಾಮನ ಪತ್ನಿ ಎದ್ದು ಹೊರಟು ತಿರ್ಚಕ್ಕೆ ಬಂದಳು. ಕರ್ತನು ಪ್ರವಾದಿಯಾದ ತನ್ನ ಸೇವಕನಾಗಿರುವ ಅಹೀ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ಾಂತರ ತಿಳಿಸಿದ ವಾಕ್ಯದ ಪ್ರಕಾರವೇ ಅವಳು ಬಾಗಿಲ ಹೊಸ್ತಿಲ ಬಳಿಗೆ ಬಂದಾಗ ಮಗನು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ಸ್ರಾಯೇಲ್ಯರೆಲ್ಲರು ಅವನಿಗೋಸ್ಕರ ಗೋಳಾಡಿ ಅವನನ್ನು ಹೂಣ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ಾರೊಬ್ಬಾಮನ ಮಿಕ್ಕಾದ ಕ್ರಿಯೆಗಳೂ ಅವನು ಯುದ್ಧ ಮಾಡಿದ್ದೂ ಆಳಿದ್ದೂ--ಇಗೋ, ಇವು ಇಸ್ರಾಯೇಲ್ಯರ ಅರಸುಗಳ ವೃತಾಂತ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ಸ್ತಕ ದಲ್ಲಿ ಬರೆಯ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ಾರೊಬ್ಬಾಮನು ಆಳಿದ ದಿವಸಗಳು ಇಪ್ಪತ್ತೆರಡು ವರುಷಗಳಾಗಿದ್ದವು. ಅವನು ತನ್ನ ಪಿತೃಗಳ ಸಂಗಡ ಮಲಗಿದನು. ಅವ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ದಾಬನು ಅವನಿಗೆ ಬದಲಾಗಿ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ಸೊಲೊಮೋನನ ಮಗನಾದ ರೆಹಬ್ಬಾ ಮನು ಯೆಹೂದದಲ್ಲಿ ಆಳುತ್ತಾ ಇದ್ದನು. ರೆಹಬ್ಬಾ ಮನು ಆಳಲು ಆರಂಭಿಸ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್ವತ್ತೊಂದು ವರುಷ ದವನಾಗಿದ್ದು ಕರ್ತನು ತನ್ನ ನಾಮವನ್ನು ಇಡಲು ಇಸ್ರಾಯೇಲಿನ ಸಕಲ ಗೋತ್ರಗಳೊಳಗಿಂದ ಆದು ಕೊಂ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ಾದ ಯೆರೂಸಲೇಮಿನಲ್ಲಿ ಹದಿನೇಳು ವರುಷ ಆಳಿದನು. ಅವನ ತಾಯಿ ಅಮ್ಮೋನ್ಯಳಾದ ನಯಮಾಳೆಂಬ ಹೆಸರುಳ್ಳವಳಾಗ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ಯೆಹೂದದವರು ಕರ್ತನ ಸಮ್ಮುಖದಲ್ಲಿ ಕೆಟ್ಟತನ ಮಾಡಿ ತಮ್ಮ ಪಿತೃಗಳು ಮಾಡಿದ ಸಮಸ್ತ ಪಾಪಗಳಿ ಗಿಂತ ತಾವು ಹೆಚ್ಚ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ಮಾಡಿ ಆತನಿಗೆ ರೋಷ ವನ್ನೆಬ್ಬ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2026-10-21T06:52:57Z</dcterms:created>
  <dcterms:modified xsi:type="dcterms:W3CDTF">2026-10-21T06:52:57Z</dcterms:modified>
  <dc:title>1 ಅರಸುಗಳು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