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 விரிவைப்பார்த்து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வல்லமையுள்ள கிரியைகளுக்காகத் துதியுங்கள்; மாட்சிமை பொருந்திய அவருடைய மகத்துவத்திற்காக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்காள தொனியோடே அவரைத் துதியுங்கள்; வீணையோடும் சுரமண்டலத்தோடும்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புரோடும் நடனத்தோடும் அவரைத் துதியுங்கள்; யாழோடும் தீங்குழலோடும்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ஓசையுள்ள கைத்தாளங்களோடும் அவரைத் துதியுங்கள்; பேரோசையுள்ள கைத்தாளங்களோடும் அவரைத் துத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வாசமுள்ள யாவும் கர்த்தரைத் துதிப்பதாக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ঈশ্বরের মন্দিরে তাঁর প্রশংসা কর! স্বর্গে তাঁর ক্ষমতা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য়ে সব মহত্‌ কাজ করেন, তার জন্য তাঁর প্রশংসা কর! তাঁর সকল মহত্বের জন্য তা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িঙা ও বাঁশির সাহায্যে তাঁর প্রশংসা কর! বীণা ও লীরা বাজিয়ে তা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খঞ্জনি বাজিয়ে নাচ করতে করতে তাঁর প্রশংসা কর! তন্ত্রবাদ্যযন্ত্র ও বাঁশি বাজিয়ে তা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রতালের উচ্চ ধ্বনিতে তাঁর প্রশংসা কর! কান ফাটানো করতালের শব্দে তা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ত্যেকটি জীব তোমরা তাঁর প্রশংসা কর!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2026-10-22T07:50:49Z</dcterms:created>
  <dcterms:modified xsi:type="dcterms:W3CDTF">2026-10-22T07:50:49Z</dcterms:modified>
  <dc:title>গীতসংহিতা : 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