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ூறுபேருக்கு அதிபதிகளையும் தலைவரையும் காவலாளரையும் தேசத்தின் ஜனங்களையும் கூட்டி, ராஜாவைக் கர்த்தருடைய ஆலயத்திலிருந்து இறங்கப் பண்ணி, அவனைக் காவலாளரின் வாசல் வழியாய் ராஜ அரமனைக்கு அழைத்துக் கொண்டுபோனார்கள்; அங்கே அவன் ராஜாக்களுடைய சிங்காசனத்தின்மேல் உட்கார்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சத்தின் ஜனங்கள் எல்லாரும் மகிழ்ந்து நகரம் அமைதலாயிற்று. அத்தாலியாளையோ ராஜாவின் அரமனையண்டையில் பட்டயத்தால் கொன்று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வாஸ் ராஜாவாகிறபோது ஏழு வயத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சியாவின் தாயாகிய அத்தாலியாள் தன் குமாரன் இறந்துபோனதைக் கண்டபோது, எழும்பி ராஜவம்சஸ்தர் யாவரையும் சங்காரம் பண்ண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ராம் என்னும் ராஜாவின் குமாரத்தியும் அகசியாவின் சகோதரியுமாகிய யோசேபாள், கொலையுண்ணப்படுகிற ராஜகுமாரரின் நடுவிலிருக்கிற அகசியாவின் மகனாகிய யோவாசைக் களவாய் எடுத்தாள்; அவன் கொல்லப்படாதபடி, அவனையும் அவன் தாதியையும் அத்தாலியாளுக்குத் தெரியாமல் பள்ளி அறையில் ஒளித்து வை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ளோடேகூட அவன் ஆறுவருஷம் கர்த்தருடைய ஆலயத்தில் ஒளித்துவைக்கப்பட்டிருந்தான்; அத்தாலியாள் தேசத்தின்மேல் ராஜ்யபாரம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ாம் வருஷத்திலே யோய்தா நூறு பேருக்கு அதிபதிகளையும் தலைவரையும் காவலாளரையும் அழைப்பித்து, அவர்களைத் தன்னிடத்தில் கர்த்தருடைய ஆலயத்திலே வரச்சொல்லி, அவர்களோடு உடன்படிக்கைபண்ணி, அவர்களைக் கர்த்தருடைய ஆலயத்திலே ஆணையிடுவித்துக் கொண்டு, அவர்களுக்கு ராஜாவின் குமாரனைக் காண்ப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நீங்கள் செய்யவேண்டிய காரியம் என்னவென்றால், ஓய்வுநாளில் முறைப்படி இங்கே வருகிற உங்களில் மூன்றில் ஒருபங்கு ராஜாவின் அரமனைக் காவல் கா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ூன்றில் ஒருபங்கு சூர் என்னும் வாசலிலும், மூன்றில் ஒருபங்கு காவலாளரின் காவலின் பிறகே இருக்கிற வாசலிலுமிருந்து ஆலயக்காவலைப் பத்திரமாய்க் கா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யே ஓய்வுநாளில் முறைப்படியே உங்களில் இரண்டுபங்குபேர், ராஜாவினிடத்தில் கர்த்தருடைய ஆலயத்தைக் காவல் கா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அவரவர் தங்கள் ஆயுதங்களைக் கையிலே பிடித்தவர்களாய், ராஜாவைச் சுற்றிலும் வரிசையாய் நின்று கொண்டிருக்கவேண்டும்; வரிசைகளுக்குள் புகுந்துவருகிறவன்; கொலைசெய்யப்படக்கடவன்; ராஜா வெளியே போகும்போதும் உள்ளே வரும்போதும் நீங்கள் அவரோடே இர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னாகிய யோய்தா கட்டளையிட்டபடியெல்லாம் நூறுபேருக்கு அதிபதிகள் செய்து, அவரவர் ஓய்வுநாளில் முறைப்படி வருகிறவர்களும் முறைப்படி போகிறவர்களுமாகிய தங்கள் மனுஷரைக் கூட்டிக்கொண்டு, ஆசாரியனாகிய யோய்தாவினிடத்தில்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ன் கர்த்தரின் ஆலயத்தில் தாவீதுராஜா வைத்திருந்த ஈட்டிகளையும் கேடகங்களையும் நூறுபேருக்கு அதிபதிகளிடத்தில் 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ாவலாளர் அவரவர் தங்கள் ஆயுதங்களைப் பிடித்தவர்களாய், ஆலயத்தின் வலதுபக்கம்தொடங்கி அதின் இடதுபக்கமட்டும், பலிபீடத்திற்கு எதிராகவும் ஆலயத்திற்கு எதிராகவும் ராஜாவைச் சுற்றிலும்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: ராஜகுமாரனை வெளியே கொண்டுவந்து, கிரீடத்தை அவன்மேல் வைத்து, சாட்சியின் ஆகமத்தை அவன் கையிலே கொடுத்தான்; இப்படி அவனை ராஜாவாக்கி அபிஷேகம்பண்ணி: ராஜா வாழ்க என்று சொல்லி கைகொட்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ஓடிவருகிற ஜனங்கள் செய்த ஆரவாரத்தை அத்தாலியாள் கேட்டபோது: அவள் கர்த்தருடைய ஆலயத்திற்கு ஜனங்களிடத்தில்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ராஜா முறைமையின்படியே தூணண்டையிலே நிற்கிறதையும், ராஜாவண்டையில் நிற்கிற பிரபுக்களையும், எக்காளம் ஊதுகிறவர்களையும், தேசத்து ஜனங்கள் எல்லாரும் சந்தோஷப்பட்டு எக்காளம் ஊதுகிறதையும் கண்டவுடனே, அத்தாலியாள் தன் வஸ்திரங்களைக் கிழித்துக்கொண்டு: துரோகம் துரோகம் என்று கூவி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ாரியனாகிய யோய்தா ராணுவத்தலைவராகிய நூறுபேருக்கு அதிபதிகளானவர்களுக்குக் கட்டளையிட்டு: இவளை வரிசைகளுக்குப் புறம்பே கொண்டுபோங்கள்; இவளைப் பின்பற்றுகிறவனைப் பட்டயத்தாலே வெட்டிப்போடுங்கள் என்றான். கர்த்தருடைய ஆலயத்தில் அவளைக் கொல்லலாகாது என்று ஆசாரியன் சொல்லி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அவளுக்கு இடம் உண்டாக்கினபோது, ராஜாவின் அரமனைக்குள் குதிரைகள் பிரவேசிக்கிற வழியிலே அவள் போகையில், அவளைக் கொன்று போ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ோய்தா, அவர்கள் கர்த்தருடைய ஜனமாயிருக்கும்படிக்கு, ராஜாவும் ஜனங்களும் கர்த்தரோடே உடன்படிக்கைபண்ணவும், ராஜாவும் ஜனங்களும் ஒருவரோடொருவர் உடன்படிக்கைபண்ணவும் செய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சத்தின் ஜனங்கள் எல்லாரும் பாகாலின் கோவிலில் போய், அதை இடித்து, அதின் பலிபீடங்களையும் அதின் விக்கிரகங்களையும் முற்றிலும் உடைத்து, பாகாலின் பூஜாசாரியாகிய மாத்தானைப் பலிபீடங்களுக்கு முன்பாகக் கொன்று போட்டார்கள். ஆசாரியன் கர்த்தருடைய ஆலயத்தை விசாரிக்கும் உத்தியோகஸ்தரை ஏற்படு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বাইকে নেতৃত্ব দিয়ে মন্দির থেকে রাজপ্রাসাদে নিয়ে গেলেন| রাজার বিশেষ দেহরক্ষী ও সেনাপতিরা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গেলেন| সবাই মিলে রাজপ্রাসাদের প্রবেশ পথে পৌঁছালে রাজা য়োয়াশ সিংহাসনে গিয়ে বস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মস্ত লোকরা তখন খুবই খুশী হল| শহরে শান্তি ফিরে এল| কারণ রাণী অথলিয়াকে তরবারি দিয়ে রাজপ্রাস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ই হত্য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োয়াশ যখন রাজা হন, তখন তাঁর বয়স ছিল মাত্র সাত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হসিয়ের মা অথলিয়া যখন দেখলেন তাঁর পুত্র মারা গিয়েছে, তিনি তখন উঠে রাজ পরিবারের সবাই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হোশেবা ছিলেন রাজা য়োরামের কন্যা, অহসিয়ের বোন| তিনি যখন দেখলেন সমস্ত রাজপুত্রদের হত্য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চ্ছে, তখন অহসিয়ের এক পুত্র য়োয়াশকে নিয়ে একটা শয়ন ঘরে এক জন পরিষেবিকার সঙ্গে লুকিয়ে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এব তাঁরা য়োয়াশকে অথলিয়ার কাছ থেকে লুকিয়ে রাখলেন এবং এই ভাবে সে নিহত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পর অথলিয়া যিহূদায় ছ’বছর রাজত্ব করেন| সে সময় য়োয়াশকে নিয়ে যিহোশেবা প্রভুর মন্দিরে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প্তম বছরে প্রভুর মন্দিরের মহাযাজক যিহোয়াদা রাজার বিশেষ দেহরক্ষীদের প্রধান ও প্রধান সেনাপতি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মন্দিরে ডেকে পাঠালেন| তারপর প্রভুর সামনে গোপনীয়তা রক্ষার প্রতিশ্রুতি করিযে যিহোয়াদা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ুত্র যোয়াশের সঙ্গে সাক্ষাত্‌ কর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অতঃপর যিহোয়াদা তাঁদের নির্দেশ দিয়ে বললেন, “একটা কাজ তোমাদের করতেই হবে| তোমাদের দ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-তৃতীয়াংশ প্রত্যেকটা বিশ্রামের দিনের শুরুতে এসে রাজাকে তাঁর বাড়িতে পাহার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এক-তৃতীয়াংশ সূর দরজার কাছে থাকবে| আর বাকি এক-তৃতীয়াংশ দরজার কাছে প্রহরীদের পেছন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ত্যেকটা বিশ্রামের দিন শেষ হলে তোমাদের দুই-তৃতীয়াংশ প্রভুর মন্দির ও রাজা য়োয়াশকে পাহ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িনি কোথাও গেলে তোমরা সবসময়ে তাঁর সঙ্গে সঙ্গে থাকবে| পুরো দলটাই য়েন সশস্ত্র থাকে এবং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সময়ে ঘিরে থাকে| সন্দেহ জনক কাউকে দেখলেই সঙ্গে সঙ্গে তাকে হত্য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নাপতিরা যাজক যিহোয়াদার সমস্ত নির্দেশ অক্ষরে অক্ষরে পালন করলেন| প্রত্যেক সেনাপতি তাঁর লোক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শনিবারে একটা দল রাজাকে পাহারা দেবে বলে কথা হল, আর বাদবাকি সপ্তাহ আরেকটা দল পাহারা দেব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হল| এই সমস্ত সৈনিক যাজক যিহোয়াদার কাছে গ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িনি তাঁদের প্রভুর মন্দিরে দায়ূদের রাখা বর্শা ও ঢাল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হরীরা সকলে সশস্ত্র অবস্থায় মন্দিরের ডান কোণ থেকে বাঁ কোণ পর্য়ন্ত, বেদীর চারপাশে এবং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ই কোথাও বেরোতেন তাঁকে ঘিরে দাঁড়িয়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া সকলে য়োয়াশকে বের করে তাঁর মাথায় মুকুট পরিযে, তাঁর হাতে রাজা ও ঈশ্বরের চুক্তিপত্রটি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 তারপর মাথায় মন্ত্রপূতঃ তেল ঢেলে তাঁকে রাজপদে অভিষেক করে হাততালি দিয়ে সমস্বরে চেঁচিয়ে উঠ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মহারাজের জয় হোক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হারাণী অথলিয়া সৈনিক ও লোকদের কোলাহল শুনে প্রভুর মন্দিরে গিয়ে দেখ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খানে স্তম্ভের কাছে যেখানে রাজাদের দাঁড়ানোর কথা, রাজা দাঁড়িয়ে আছেন এবং নেতারা সকল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িরে শিঙা বাজাচ্ছেন| সকলকে খুব খুশী দেখতে পেয়ে মর্মাহত রাণী শোক প্রকাশের জন্য নিজের পরিধেয পোশ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ঁড়ে ফেলে চিত্কার করে উঠলেন, “বিদ্রোহ, বিদ্রোহ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হোয়াদা তখন সেনাপতিদের নির্দেশ দিয়ে বললেন, “অথলিয়াকে মন্দির চত্বরের বাইরে নিয়ে যাও|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র্থকদের যাকে খুশী তুমি মারতে পারো, কিন্তু প্রভুর মন্দিরের বাইরে| কারণ যাজক বলেছিলেন, “তাঁক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হত্যা না করা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কথা শুনে সৈনিকরা অথলিয়াকে চেপে ধরল| তারপর তিনি রাজপ্রাসাদের ঘোড়া ঢোকার দিকের দরজা পার হত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ই তাঁকে হত্যা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োয়াদা তখন প্রভু রাজা ও প্রজাদের মধ্যে মধ্যস্থতা করে একটি চুক্তি করলেন| এই চুক্তিতে বলা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ও প্রজা উভয়েই প্রভুর আশ্রিত| এছাড়াও এই চুক্তিপত্রে রাজা ও প্রজার পরস্পরের প্রতি কর্তব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ধার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রপর সমস্ত লোক এক সঙ্গে বালদেবতার মন্দিরে গিয়ে বালদেবতার মূর্ত্তি ও বেদীগুলো ধ্বংস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গুলোকে টুকরো টুকরো করে ভাঙ্গবার পর, তারা বালদেবতার যাজক মত্তনকেও হত্যা করল|এরপর যিহোয়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দেখাশোনা করবার জন্য আধিকারিকদের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2026-10-21T10:23:57Z</dcterms:created>
  <dcterms:modified xsi:type="dcterms:W3CDTF">2026-10-21T10:23:57Z</dcterms:modified>
  <dc:title>২ রাজাবলি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