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கனே, நீ என் வார்த்தைகளைக் காத்து, என் கட்டளைகளை உன்னிடத்தில் பத்திரப்படுத்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கட்டளைகளையும் என் போதகத்தையும் உன் கண்மணியைப்போல் காத்துக்கொள், அப்பொழுது பிழைப்ப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கட்டளைகளையும் என் போதகத்தையும் உன் கண்மணியைப்போல் காத்துக்கொள், அப்பொழுது பிழைப்ப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உன் விரல்களில் கட்டி, அவைகளை உன் இருதய பலகையில் எழுதிக்கொ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ச்சக வார்த்தைகளைப் பேசும் அந்நிய பெண்ணாகிய பரஸ்திரீக்கு உன்னை விலக்கிக் காப்பதற்காக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ஞானத்தை நோக்கி, நீ என் சகோதரி என்றும், புத்தியைப்பார்த்து, நீ என் இனத்தாள் என்றும் சொல்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வீட்டின் ஜன்னலருகே நின்று, பலகணி வழியாய்ப் பார்த்த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ேதையர்களாகிய வாலிபருக்குள்ளே ஒரு புத்தியீன வாலிபனைக் கண்டு அவனைக் கவனித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மாலைமயங்கும் அஸ்தமனநேரத்திலும், இரவின் இருண்ட அந்தகாரத்தி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இருக்கும் சந்துக்கடுத்த தெருவில் சென்று, அவள் வீட்டை வழியாய் நடந்துபோ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இருக்கும் சந்துக்கடுத்த தெருவில் சென்று, அவள் வீட்டை வழியாய் நடந்து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தோ, வேசியின் ஆடையாபரணந் தரித்த தந்திரமனமுள்ள ஒரு ஸ்திரீ அவனுக்கு எதிர்ப்பட்ட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தோ, வேசியின் ஆடையாபரணந் தரித்த தந்திரமனமுள்ள ஒரு ஸ்திரீ அவனுக்கு எதிர்ப்பட்ட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் வாயாடியும் அடங்காதவளுமானவள்; அவள் கால்கள் வீட்டிலே தரிக்கிற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லவேளை வெளியிலிருப்பாள், சிலவேளை வீதியிலிருப்பாள்; சந்துகள் தோறும் பதிவிருப்ப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 அவனைப் பிடித்து முத்தஞ்செய்து, முகம் நாணாமல் அவனைப் பார்த்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 பலிகள் என்மேல் சுமந்திருந்தது, இன்றைக்குத்தான் என் பொருத்தனைகளை நிறைவேற்ற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ன்னைச் சந்திக்கப்புறப்பட்டு, உன் முகத்தை ஆவலோடு தேடினேன்; இப்பொழுது உன்னைக் கண்டுபிடித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உன்னைச் சந்திக்கப்புறப்பட்டு, உன் முகத்தை ஆவலோடு தேடினேன்; இப்பொழுது உன்னைக் கண்டுபிடி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மஞ்சத்தை இரத்தின கம்பளங்களாலும், எகிப்துதேசத்து விசித்திரமான மெல்லிய வஸ்திரங்களாலும் சிங்காரி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டுக்கையை வெள்ளைப்போளத்தாலும் சந்தனத்தாலும் இலவங்கப்பட்டையாலும் வாசனை கட்டி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, விடியற்காலம் வரைக்கும் சம்போகமாயிருப்போம், இன்பங்களினால் பூரி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ருஷன் வீட்டிலே இல்லை, தூரப் பிரயாணம் 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ணப்பையைத் தன் கையிலே கொண்டுபோனான், குறிக்கப்பட்டநாளிலே வீட்டுக்கு வருவான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மிகுதியான இனிய சொற்களால் அவனை வசப்படுத்தி, தன் உதடுகளின் மதுரவாக்கினால் அவனை இணங்கப்பண்ணின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டனே அவன் அவள் பின்னே சென்றான்; ஒரு மாடு அடிக்கப்படும்படி செல்வதுபோலும், ஒரு மூடன் விலங்கிடப்பட்டுத் தண்டனைக்குப் போவதுபோ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குருவி தன் பிராணனை வாங்கும் கண்ணியை அறியாமல் அதில் விழத் தீவிரிக்கிறதுபோலும், அவளுக்குப் பின்னே போனான்; அம்பு அவன் ஈரலைப் பிள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குருவி தன் பிராணனை வாங்கும் கண்ணியை அறியாமல் அதில் விழத் தீவிரிக்கிறதுபோலும், அவளுக்குப் பின்னே போனான்; அம்பு அவன் ஈரலைப் பிள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பிள்ளைகளே, எனக்குச் செவிகொடுங்கள்; என் வாயின் வார்த்தைகளைக் கவனிய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இருதயம் அவள் வழியிலே சாயவேண்டாம்; அவள் பாதையிலே மயங்கித் திரியா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ள் அநேகரைக் காயப்படுத்தி, விழப்பண்ணினாள்; பலவான்கள் அநேகரைக் கொலைசெய்த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வீடு பாதாளத்துக்குப்போம் வழி; அது மரண அறைகளுக்குக் கொண்டுபோய்வி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കനേ, എന്റെ വചനങ്ങളെ പ്രമാണിച്ചു എന്റെ കല്പനകളെ നിന്റെ ഉള്ളിൽ സംഗ്രഹ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ജീവിച്ചിരിക്കേണ്ടതിന്നു എന്റെ കല്പനകളെയും ഉപദേശത്തെയും നിന്റെ കണ്ണിന്റെ കൃഷ്ണമണിയ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റെ വിരലിന്മേൽ അവയെ കെട്ടുക; ഹൃദയത്തിന്റെ പലകയിൽ എഴുത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ജ്ഞാനത്തോടു: നീ എന്റെ സഹോദരി എന്നു പറക; വിവേകത്തിന്നു സഖി എന്നു പേർ വിള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 നിന്നെ പരസ്ത്രീയുടെ കയ്യിൽനിന്നും ചക്കരവാക്കു പറയുന്ന അന്യസ്ത്രീയുടെ വശത്തുനിന്നും ക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എന്റെ വീട്ടിന്റെ കിളിവാതിൽക്കൽ അഴിക്കിടയിൽകൂടി നോക്കിക്കൊണ്ടിരിക്ക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ഭോഷന്മാരുടെ ഇടയിൽ ഒരുത്തനെ കണ്ടു; യൌവനക്കാരുടെ കൂട്ടത്തിൽ ബുദ്ധിഹീനനായോരു യുവാവിനെ കണ്ടറ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വൈകുന്നേരം, സന്ധ്യാസമയത്തു, ഇരുട്ടും അന്ധകാരവുമുള്ള ഒരു രാത്രിയ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ളുടെ വീട്ടിന്റെ കോണിന്നരികെ വീഥിയിൽകൂടി കടന്നു, അവളുടെ വീട്ടിലേക്കുള്ള വഴിയെ നട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െട്ടെന്നു ഇതാ, വേശ്യാവസ്ത്രം ധരിച്ചും ഹൃദയത്തിൽ ഉപായം പൂണ്ടും ഉള്ളോരു സ്ത്രീ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ിരേറ്റ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ൾ മോഹപരവശയും തന്നിഷ്ടക്കാരത്തിയും ആകുന്നു; അവളുടെ കാൽ വീട്ടിൽ അടങ്ങിയി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പ്പോൾ അവളെ വീഥിയിലും പിന്നെ വിശാലസ്ഥലത്തും കാണാം; ഓരോ കോണിലും അവൾ പ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ൾ അവനെ പിടിച്ചു ചുംബിച്ചു, ലജ്ജകൂടാതെ അവനോടു പറയ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ിക്കു സമാധാനയാഗങ്ങൾ ഉണ്ടായിരുന്നു; ഇന്നു ഞാൻ എന്റെ നേർച്ചകളെ കഴ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ുകൊണ്ടു ഞാൻ നിന്നെ കാണ്മാൻ ആഗ്രഹിച്ചു. നിന്നെ എതിരേല്പാൻ പുറപ്പെട്ടു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െ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എന്റെ കട്ടിലിന്മേൽ പരവതാനികളും മിസ്രയീമ്യനൂൽകൊണ്ടുള്ള വരിയൻ പടങ്ങളും വിര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ൂറും അകിലും ലവംഗവുംകൊണ്ടു ഞാൻ എന്റെ മെത്ത സുഗന്ധമ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വരിക; വെളുക്കുംവരെ നമുക്കു പ്രേമത്തിൽ രമിക്കാം; കാമവിലാസങ്ങളാൽ നമുക്കു സുഖിക്ക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ുരുഷൻ വീട്ടിൽ ഇല്ല; ദൂരയാത്ര പോയ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ണമടിശ്ശീല കൂടെ കൊണ്ടുപോയിട്ടുണ്ടു; പൌർണ്ണമാസിക്കേ വീട്ടിൽ വന്നെത്തുക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ഇങ്ങനെ ഏറിയോരു ഇമ്പവാക്കുകളാൽ അവൾ അവനെ വശീകരിച്ചു അധരമാധുര്യംകൊണ്ടു അവനെ നിർബ്ബന്ധ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റുക്കുന്നേടത്തേക്കു കാളയും ചങ്ങലയിലേക്കു ഭോഷനും പോകുന്നതുപോലെയ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ക്ഷി ജീവഹാനിക്കുള്ളതെന്നറിയാതെ കണിയിലേക്കു ബദ്ധപ്പെടുന്നതുപോലെയും കരളിൽ അസ്ത്രം തറെക്കുവ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അവളുടെ പിന്നാലെ ചെ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ആകയാൽ മക്കളേ, എന്റെ വാക്കു കേൾപ്പിൻ; എന്റെ വായിലെ വചനങ്ങളെ ശ്രദ്ധ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ന്റെ മനസ്സു അവളുടെ വഴിയിലേക്കു ചായരുതു; അവളുടെ പാതകളിലേക്കു നീ തെറ്റിച്ചെല്ലു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ൾ വീഴിച്ച ഹതന്മാർ അനേകർ; അവൾ കൊന്നുകളഞ്ഞവർ ആകെ വലിയോരു കൂട്ട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ളുടെ വീടു പാതാളത്തിലേക്കുള്ള വഴിയാകുന്നു; അതു മരണത്തിന്റെ അറകളിലേക്കു ചെ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2026-10-20T02:02:29Z</dcterms:created>
  <dcterms:modified xsi:type="dcterms:W3CDTF">2026-10-20T02:02:29Z</dcterms:modified>
  <dc:title>സദൃശവാക്യങ്ങൾ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