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்லா இராணுவச் சேர்வைக்காரரும், கரேயாவின் குமாரனாகிய யோகனானும், ஓசாயாவின் குமாரனாகிய யெசனியாவும், சிறியோர் முதல் பெரியோர்மட்டும்மான சகலஜனங்களும் சேர்ந்துவந்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ீர்க்கதரிசியாகிய எரேமியாவை நோக்கி: உம்முடைய தேவனாகிய கர்த்தர் நாங்கள் நடக்கவேண்டிய வழியையும் செய்யவேண்டிய காரியத்தையும் எங்களுக்குத் தெரியப்பண்ணும்படிக்கு, நீர் எங்கள் விண்ணப்பத்துக்கு இடங்கொடுத்து, மீதியாயிருக்கிற இந்தச் சகல ஜனங்களாகிய எங்களுக்காக உம்முடைய தேவனாகிய கர்த்தரை நோக்கி ஜெபம்பண்ண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ண்கள் எங்களைக் காண்கிறபடியே திரளான ஜனங்களில் கொஞ்சப்பேரே மீந்திருக்கிறோம் என்றார்க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தீர்க்கதரிசி அவர்களை நோக்கி: நீங்கள் சொன்னதைக் கேட்டேன்; இதோ, உங்கள் வார்த்தையின்படியே உங்கள் தேவனாகிய கர்த்தர் உங்களுக்கு மறு உத்திரவாகச் சொல்லும் எல்லா வார்த்தைகளையும் நான் உங்களுக்கு ஒன்றையும் மறைக்காமல் அறிவி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கள் எரேமியாவை நோக்கி: உம்முடைய தேவனாகிய கர்த்தர் உம்மைக்கொண்டு எங்களுக்குச் சொல்லியனுப்பும் எல்லாவார்த்தைகளின்படியும் நாங்கள் செய்யாவிட்டால், கர்த்தர் நமக்கு நடுவே சத்தியமும் உண்மையுமான சாட்சியாயிருக்கக்கட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நன்மையானாலும் தீமையானாலும் சரி, எங்கள் தேவனாகிய கர்த்தரின் சத்தத்துக்கு நாங்கள் கீழ்ப்படிவதினால் எங்களுக்கு நன்மையுண்டாகும்படி நாங்கள் உம்மை அனுப்புகிற எங்கள் தேவனாகிய கர்த்தருடைய சத்தத்துக்குக் கீழ்படிந்து நட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த்துநாள் சென்றபின்பு, கர்த்தருடைய வார்த்தை எரேமியாவுக்கு உண்ட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, கரேயாவின் குமாரனாகிய யோகானானையும், அவனோடிருந்த எல்லா இராணுவச் சேர்வைக்காரரையும், சிறியோர்முதல் பெரியோர்மட்டும் உண்டான சகல ஜனங்களையும் அழ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 நோக்கி: உங்களுக்காக விண்ணப்பஞ்செய்யும்படிக்கு நீங்கள் என்னை அனுப்பின இஸ்ரவேலின் தேவனாகிய கர்த்தர் உரைக்கிறது என்னவென்ற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இந்த தேசத்திலே தரித்திருந்தால், நான் உங்களைக் கட்டுவேன், உங்களை இடிக்கமாட்டேன்; உங்களை நாட்டுவேன், உங்களைப் பிடுங்கமாட்டேன்; நான் உங்களுக்குச் செய்திருக்கிற தீங்குக்கு மனஸ்தாபப்ப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யப்படுகிற பாபிலோன் ராஜாவுக்கு பயப்படவேண்டாம், அவனுக்குப் பயப்படாதிருப்பீர்களாக என்று கர்த்தர் சொல்லுகிறார், உங்களை இரட்சிக்கும்படிக்கும், உங்களை அவன் கைக்குத் தப்புவிக்கும்படிக்கும் நான் உங்களுடனே இ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உங்களுக்கு இரங்குகிறதற்கும், உங்கள் சுயதேசத்துக்கு உங்களைத் திரும்பிவரப்பண்ணுகிறதற்கும் உங்களுக்கு இரக்கஞ்செய்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தேவனாகிய கர்த்தருடைய சத்தத்துக்குச் செவிகொடாமல், நாங்கள் இந்த தேசத்திலே இருக்கிறதில்லையென்ற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யுத்தத்தைக் காணாததும், எக்காள சத்தத்தைக் கேளாததும், அப்பத்தாழ்ச்சியினால் பட்டினியாய் இராததுமான எகிப்து தேசத்துக்கே போய், அங்கே தரித்திருப்போம் என்றும் சொல்வீர்களேயாகி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ூதாவில் மீந்திருக்கிறவர்களே, அதைக்குறித்து உண்டான கர்த்தருடைய வார்த்தையைக் கேளுங்கள்; நீங்கள் எகிப்துக்குப் போக உங்கள் முகங்களைத் திருப்பி, அங்கே தங்கப்போவீர்களானா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பயப்படுகிற பட்டயம் எகிப்து தேசத்திலே உங்களைப் பிடிக்கும்; நீங்கள் ஐயப்படுகிற பஞ்சம் எகிப்திலே உங்களைத் தொடர்ந்து வரும், அங்கே சாவ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ே தங்கவேண்டுமென்று அவ்விடத்துக்குத் தங்கள் முகங்களைத் திருப்பின எல்லா மனுஷருக்கும் என்ன சம்பவிக்குமென்றால், பட்டயத்தாலும், பஞ்சத்தாலும், கொள்ளைநோயாலும் சாவார்கள்; நான் அவர்கள்மேல் வரப்பண்ணும் தீங்கினாலே அவர்களில் மீதியாகிறவர்களும் தப்புகிறவர்களுமில்லை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ோபமும் என் உக்கிரமும் எருசலேமின் குடிகள்மேல் எப்படி மூண்டதோ, அப்படியே என் உக்கிரம் நீங்கள் எகிப்துக்குப் போகும்போது, உங்கள்மேல் மூளும். நீங்கள் சாபமாகவும் பாழாகவும் பழிப்பாகவும் நிந்தையாகவும் இருந்து, இவ்விடத்தை இனிக்காணாதிருப்பீர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ல் மீதியானவர்களே, எகிப்துக்குப் போகாதிருங்கள் என்று கர்த்தர் உங்களைக் குறித்துச் சொன்னாரன்பதை இந்நாளிலே உங்களுக்குச் சாட்சியாக அறிவித்தேன் என்று அற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ஆத்துமாக்களுக்கு விரோதமாய் உங்களை மோசம்போக்கினீர்கள்; நீ எங்கள் தேவனாகிய கர்த்தரை நோக்கி: எங்களுக்காக விண்ணப்பம்பண்ணி, எங்கள் தேவனாகிய கர்த்தர் சொல்வதையெல்லாம் எங்களுக்கு அறிவிக்கவேண்டும்; அதின்படியே செய்வோம் என்று நீங்கள் சொல்லி, என்னை உங்கள் தேவனாகிய கர்த்தரிடத்துக்கு அனுப்பின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ந்நாளில் அதை உங்களுக்கு அறிவித்தேன்; ஆனாலும், உங்கள் தேவனாகிய கர்த்தரின் சத்தத்துக்கும், அவர் என்னைக்கொண்டு உங்களுக்குச் சொல்லியனுப்பின எந்தக்காரியத்துக்கும் செவிகொடாமற்போன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ோதும் தங்கியிருப்பதற்கு நீங்கள் போக விரும்புகிற ஸ்தலத்தில் தானே பட்டயத்தாலும் பஞ்சத்தாலும், கொள்ளைநோயாலும் சாவீர்களென்று நிச்சயமாய் அறியுங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કારેઆહનો પુત્ર યોહાનાન અને હોશાયાનો પુત્ર યઝાન્યા પણ બધા સૈનાનાયકો; નાના મોટા બધા લોક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 યમિર્યા પાસે ગયા અને કહે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કૃપા કરીને અમારી અરજ સાંભળો, અમારા તરફથી અને બાકી રહેલા આ લોકો તરફથી તમારા દેવ યહોવાને પ્રાર્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જુઓ છો કે અમે કેટલા બધા હતા અને કેટલા ઓછા થઇ ગયા છીએ. તમે એવી પ્રાર્થના કરો જેથી અમાર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અમારે ક્યાં જવું અને શું કરવું તે ક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્રબોધક યમિર્યાએ કહ્યું, “ઠીક, મેં તમારી અરજ સાંભળી છે. હું તમારી ઇચ્છા મુજબ તમારા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ીશ અને તે જે જવાબ આપશે તે તમને જણાવીશ. કશું છુપાવ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ે તેમણે યમિર્યાને કહ્યું, “જો તમારી મારફતે યહોવાએ આપેલી બધી સૂચનાઓનું અમે પાલન ન કરીએ તો ભ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અમારી વિરુદ્ધ મજબૂત અને વિશ્વાસુ સાક્ષી બની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મને પસંદ પડે, ન પડે પણ અમે અમારા દેવ યહોવાનું કહ્યું કરીશું, જેની પ્રાર્થના કરવા અમે તમને મોકલ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 અમે જો અમારા દેવ યહોવાનું કહ્યું કરીશું તો સૌ સારા વાના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શ દિવસ વીતી ગયા પછી યમિર્યાને યહોવાએ પોતાનો જવાબ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સાંભળી તેણે યહોવાને તથા તેની સાથેના બધા સૈનાનાયકોને તેમજ નાનામોટા બધા લોકોને તેડાવી મંગ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કહ્યું, “તમે મને ઇસ્રાએલના દેવ યહોવા પાસે તમારી અરજ રજૂ કરવા મોકલ્યો હતો. તે કહ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‘જો તમે ફરી આ દેશમાં જ નિવાસ કરશો તો હું તમને આશીર્વાદ આપીશ, તોડી પાડીશ નહિ, તમારા મૂળી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પીશ, ઉખેડી નાખીશ નહિ, કારણ તમારા પર મેં આફત ઉતારી તેનો મને પસ્તાવો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ાબિલના રાજાથી હવે તમે જરાય ડરશો નહિ, કારણ કે તમારો બચાવ કરવા તથા તેના હાથમાંથી તમને મુકત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ારી સાથે જ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તમારા પર દયા લાવીને તેના હૃદયમાં તમારે માટે દયા જગાડીશ, અને તે તમને તમારાં વતનમાં પાછા જ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ે.’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પરંતુ જો તમે યહૂદિયામાં બાકી રહેલા લોકો, એમ કહેવાનુ ચાલુ રાખશો, કે ના, અમે આ શહેરમાં નહિ રહી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ે તમારા દેવ યહોવાની આજ્ઞાનું ઉલ્લંધ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એમ કહેશો કે, “અમે આ દેશમાં રહેવા માગતા નથી. અમારે તો મિસર જવું છે, જ્યાં અમારે યુદ્ધ જોવું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ે કે રણશિંગડાનો નાદ સાંભળવો ન પડે, તેમ ખાવા માટે અનાજની પણ ખોટ ન પડે. અમારે તો ત્યાં રહેવ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ો યહોવાના વચન ધ્યાનથી સાંભળો. ઇસ્રાએલના દેવ સર્વસમર્થર્ યહોવાના આ વચન છે, ‘જો મિસર જવાન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ભાગી જવાનો તમારો નિર્ણય હોય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ો તમે જે યુદ્ધથી ડરો છો તે મિસરમાં પણ તમારો પીછો નહિ છોડે, જે દુકાળથી તમે ડરો છો તે મિસરમ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ો પીછો પકડશે, અને ત્યાં તમે મરી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ારામાંથી જે લોકો મિસરમાં જઇને ત્યાં વસવાનો આગ્રહ રાખે છે તે પ્રત્યેક માટે આ વિપત્તિઓ રાહ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ી છે. હા, તમે તરવાર, દુકાળ અને મરકીથી મૃત્યુ પામશો. ત્યાં હું તમારા પર જે સર્વ વિપત્તિઓ લાવ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થી કોઇ પણ બચવા પામશે નહિ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કારણ કે આ ઇસ્રાએલના દેવ સૈન્યોનો દેવ યહોવાના વચન છે: ‘જેમ મારો ક્રોધ અને રોષ યરૂશાલેમના વતન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વરસ્યો હતો તેમ તે તમારા પર વરસશે જો તમે મિસર જશો તો. તમને જોઇને તે લોકો ભયભીત અને સ્તબ્ધ બની જ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તમારી હાંસી ઉડાવશે અને તમારું નામ શાપરૂપ બની જશે. તમે ફરી કદી આ જગ્યા જોવા નહિ પામ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મિર્યાએ વધુમાં કહ્યું, “યહૂદિયામાં બાકી રહેલા લોકો, તમને યહોવા કહે છે, ‘તમે મિસર જશો નહિ.’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રાબર સમજી લેજો. મેં આજે તમને ચેતવણી આપી દીધ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ો તમે જશો તો તમારો જીવ ગુમાવશો, કારણ કે તમે તમારી જાતે જ મને તમારા માટે વિનંતિ કરવા મોકલ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ે કહ્યું હતું, ‘તમારા યહોવા દેવ તને જે કહે તે તું અમને કહેજે અને અમે તેને આધીન થઇ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એ મને જે કહ્યું તે સર્વ મેં આજે તમને જણાવ્યું છે. પરંતુ અગાઉ ઘણી વખત કર્યું હતું તેમ હમ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ે આધીન થવાના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અને તેથી તમે ખચીત સમજી લોે કે, તમે જ્યાં જવાનો આગ્રહ રાખો છો, તે મિસરમાં તમે યુદ્ધથી, દુકાળ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રોગચાળાથી મૃત્યુ પામ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2026-10-20T05:23:56Z</dcterms:created>
  <dcterms:modified xsi:type="dcterms:W3CDTF">2026-10-20T05:23:56Z</dcterms:modified>
  <dc:title>યિર્મેયા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