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Jesus went on the sabbath day through the corn; and his disciples were an hungered, and began to pluck the ears of corn and to ea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Jesus went on the sabbath day through the corn; and his disciples were an hungered, and began to pluck the ears of corn and to ea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en the Pharisees saw it, they said unto him, Behold, your disciples do that which is not lawful to do upon the sabbath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en the Pharisees saw it, they said unto him, Behold, your disciples do that which is not lawful to do upon the sabbath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he said unto them, Have all of you not read what David did, when he was an hungered, and they that were with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ow he entered into the house of God, and did eat the showbread, which was not lawful for him to eat, neither for them which were with him, but only for the pries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ow he entered into the house of God, and did eat the showbread, which was not lawful for him to eat, neither for them which were with him, but only for the pries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r have all of you not read in the law, how that on the sabbath days the priests in the temple profane the sabbath, and are blamel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r have all of you not read in the law, how that on the sabbath days the priests in the temple profane the sabbath, and are blamel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 say unto you, That in this place is one greater than the tem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all of you had known what this means, I will have mercy, and not sacrifice, all of you would not have condemned the guiltl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all of you had known what this means, I will have mercy, and not sacrifice, all of you would not have condemned the guiltl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Son of man is Lord even of the sabbath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he was departed thence, he went into their synago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hold, there was a man which had his hand withered. And they asked him, saying, Is it lawful to heal on the sabbath days? that they might accuse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hold, there was a man which had his hand withered. And they asked him, saying, Is it lawful to heal on the sabbath days? that they might accuse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them, What man shall there be among you, that shall have one sheep, and if it fall into a pit on the sabbath day, will he not lay hold on it, and lift it ou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them, What man shall there be among you, that shall have one sheep, and if it fall into a pit on the sabbath day, will he not lay hold on it, and lift it ou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ow much then is a man better than a sheep? Wherefore it is lawful to do well on the sabbath day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ow much then is a man better than a sheep? Wherefore it is lawful to do well on the sabbath day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ys he to the man, Stretch forth yours hand. And he stretched it forth; and it was restored whole, like the o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ys he to the man, Stretch forth yours hand. And he stretched it forth; and it was restored whole, like the o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Pharisees went out, and held a council against him, how they might destroy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Jesus knew it, he withdrew himself from thence: and great multitudes followed him, and he healed them al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Jesus knew it, he withdrew himself from thence: and great multitudes followed him, and he healed them al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charged them that they should not make him know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t might be fulfilled which was spoken by Isaiah the prophet, say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my servant, whom I have chosen; my beloved, in whom my soul is well pleased: I will put my spirit upon him, and he shall show judgment to the Genti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my servant, whom I have chosen; my beloved, in whom my soul is well pleased: I will put my spirit upon him, and he shall show judgment to the Genti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shall not strive, nor cry; neither shall any man hear his voice in the stre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shall not strive, nor cry; neither shall any man hear his voice in the stree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 bruised reed shall he not break, and smoking flax shall he not quench, till he send forth judgment unto victor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 bruised reed shall he not break, and smoking flax shall he not quench, till he send forth judgment unto victo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n his name shall the Gentiles tru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as brought unto him one possessed with a devil, blind, and dumb: and he healed him, insomuch that the blind and dumb both spoke and sa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as brought unto him one possessed with a devil, blind, and dumb: and he healed him, insomuch that the blind and dumb both spoke and saw.]]></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ll the people were amazed, and said, Is not this the son of Davi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when the Pharisees heard it, they said, This fellow does not cast out devils, but by Beelzebub the prince of the devi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when the Pharisees heard it, they said, This fellow does not cast out devils, but by Beelzebub the prince of the devi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sus knew their thoughts, and said unto them, Every kingdom divided against itself is brought to desolation; and every city or house divided against itself shall not st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sus knew their thoughts, and said unto them, Every kingdom divided against itself is brought to desolation; and every city or house divided against itself shall not st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sus knew their thoughts, and said unto them, Every kingdom divided against itself is brought to desolation; and every city or house divided against itself shall not st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Satan cast out Satan, he is divided against himself; how shall then his kingdom st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Satan cast out Satan, he is divided against himself; how shall then his kingdom st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f I by Beelzebub cast out devils, by whom do your children cast them out? therefore they shall be your judg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f I by Beelzebub cast out devils, by whom do your children cast them out? therefore they shall be your judg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f I cast out devils by the Spirit of God, then the kingdom of God has come unto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f I cast out devils by the Spirit of God, then the kingdom of God has come unto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r else how can one enter into a strong man's house, and spoil his goods, except he first bind the strong man? and then he will spoil his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r else how can one enter into a strong man's house, and spoil his goods, except he first bind the strong man? and then he will spoil his hou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e that is not with me is against me; and he that gathers not with me scatters abro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refore I say unto you, All manner of sin and blasphemy shall be forgiven unto men: but the blasphemy against the Holy Spirit shall not be forgiven unto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refore I say unto you, All manner of sin and blasphemy shall be forgiven unto men: but the blasphemy against the Holy Spirit shall not be forgiven unto 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osoever speaks a word against the Son of man, it shall be forgiven him: but whosoever speaks against the Holy Spirit, it shall not be forgiven him, neither in this world, neither in the world to co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osoever speaks a word against the Son of man, it shall be forgiven him: but whosoever speaks against the Holy Spirit, it shall not be forgiven him, neither in this world, neither in the world to co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Either make the tree good, and his fruit good; or else make the tree corrupt, and his fruit corrupt: for the tree is known by his fru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Either make the tree good, and his fruit good; or else make the tree corrupt, and his fruit corrupt: for the tree is known by his fru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 generation of vipers, how can all of you, being evil, speak good things? for out of the abundance of the heart the mouth speak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 generation of vipers, how can all of you, being evil, speak good things? for out of the abundance of the heart the mouth speak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 good man out of the good treasure of the heart brings forth good things: and an evil man out of the evil treasure brings forth evil thing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 good man out of the good treasure of the heart brings forth good things: and an evil man out of the evil treasure brings forth evil thing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 say unto you, That every idle word that men shall speak, they shall give account thereof in the day of judgmen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 say unto you, That every idle word that men shall speak, they shall give account thereof in the day of judgme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by your words you shall be justified, and by your words you shall be condemn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by your words you shall be justified, and by your words you shall be condemn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certain of the scribes and of the Pharisees answered, saying, Master, we would see a sign from you.]]></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certain of the scribes and of the Pharisees answered, saying, Master, we would see a sign from yo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he answered and said unto them, An evil and adulterous generation seeks after a sign; and there shall no sign be given to it, but the sign of the prophet Jon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he answered and said unto them, An evil and adulterous generation seeks after a sign; and there shall no sign be given to it, but the sign of the prophet Jon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as Jonas was three days and three nights in the whale's belly; so shall the Son of man be three days and three nights in the heart of the eart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as Jonas was three days and three nights in the whale's belly; so shall the Son of man be three days and three nights in the heart of the eart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men of Nineveh shall rise in judgment with this generation, and shall condemn it: because they repented at the preaching of Jonas; and, behold, a greater than Jonas is her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men of Nineveh shall rise in judgment with this generation, and shall condemn it: because they repented at the preaching of Jonas; and, behold, a greater than Jonas is he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men of Nineveh shall rise in judgment with this generation, and shall condemn it: because they repented at the preaching of Jonas; and, behold, a greater than Jonas is he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queen of the south shall rise up in the judgment with this generation, and shall condemn it: for she came from the uttermost parts of the earth to hear the wisdom of Solomon; and, behold, a greater than Solomon is her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queen of the south shall rise up in the judgment with this generation, and shall condemn it: for she came from the uttermost parts of the earth to hear the wisdom of Solomon; and, behold, a greater than Solomon is her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queen of the south shall rise up in the judgment with this generation, and shall condemn it: for she came from the uttermost parts of the earth to hear the wisdom of Solomon; and, behold, a greater than Solomon is her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en the unclean spirit is gone out of a man, he walks through dry places, seeking rest, and finds non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en the unclean spirit is gone out of a man, he walks through dry places, seeking rest, and finds non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n he says, I will return into my house from whence I came out; and when he has come, he finds it empty, swept, and garnishe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n he says, I will return into my house from whence I came out; and when he has come, he finds it empty, swept, and garnishe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goes he, and takes with himself seven other spirits more wicked than himself, and they enter in and dwell there: and the last state of that man is worse than the first. Even so shall it be also unto this wicked generat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goes he, and takes with himself seven other spirits more wicked than himself, and they enter in and dwell there: and the last state of that man is worse than the first. Even so shall it be also unto this wicked generat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goes he, and takes with himself seven other spirits more wicked than himself, and they enter in and dwell there: and the last state of that man is worse than the first. Even so shall it be also unto this wicked generat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ile he yet talked to the people, behold, his mother and his brethren stood without, desiring to speak with hi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ile he yet talked to the people, behold, his mother and his brethren stood without, desiring to speak with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one said unto him, Behold, your mother and your brethren stand without, desiring to speak with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one said unto him, Behold, your mother and your brethren stand without, desiring to speak with you.]]></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ut he answered and said unto him that told him, Who is my mother? and who are my brethre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ut he answered and said unto him that told him, Who is my mother? and who are my brethre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he stretched forth his hand toward his disciples, and said, Behold my mother and my brethre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For whosoever shall do the will of my Father which is in heaven, the same is my brother, and sister, and mothe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For whosoever shall do the will of my Father which is in heaven, the same is my brother, and sister, and moth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இயேசு ஓய்வு நாளில் பயிர்வழியே போனார்; அவருடைய சீஷர்கள் பசியாயிருந்து, கதி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து, தின்னத்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சேயர் அதைக்கண்டு, அவரை நோக்கி: இதோ ஒய்வு நாளில் செய்யத்தகாததை உம்முடைய சீஷர்கள் செய்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அவர்: தாவீதும் அவனோடிருந்தவர்களும் பசியாயிருந்தபோது செய்ததை நீங்கள்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தேவனுடைய வீட்டில் பிரவேசித்து, ஆசாரியர் தவிர வேறொருவரும் புசிக்கத்தகாத தேவசமு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த் தானும் தன்னோடிருந்தவர்களும்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ஓய்வு நாட்களில் ஆசாரியர்கள் தேவாலயத்தில் ஓய்ந்திராமல், ஓய்வு நாளை வேலை நாளாக்கி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ல்லாதிருக்கிறார்கள் என்று நீங்கள் வேதத்திலே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லயத்திலும் பெரியவர் இங்கே இருக்கிறார் எ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லியையல்ல இரக்கத்தையே விரும்புகிறேன் என்பதின் கருத்து இன்னதென்று நீங்கள் அறிந்தீ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ல்லாதவர்களை நீங்கள் குற்றப்படு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ஷகுமாரன் ஓய்வுநாளுக்கும் ஆண்டவராய் இ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அவ்விடம் விட்டுப்போய், அவர்களுடைய ஜெப ஆலயத்தில் பிரவே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ங்கே சூம்பின கையையுடைய மனுஷன் ஒருவன் இருந்தான். அப்பொழுது அவர்மேல் குற்றஞ்சாட்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 நாளில் சொஸ்தமாக்குகிறது நியாய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ர்: உங்களில் எந்த மனுஷனுக்காகிலும் ஒரு ஆடு இருந்து, அது ஓய்வுநாளில் கு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ல், அதைப்பிடித்துத் தூக்கிவிட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ட்டைப்பார்க்கிலும் மனுஷனானவன் எவ்வளவோ விசேஷித்திருக்கிறான்! ஆதலால் ஓய்வுநாளிலே நன்மை செ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ன்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அந்த மனுஷனை நோக்கி: உன் கையை நீட்டு என்றார். அவன் நீட்டினான்; அது மறுகை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ஸ்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பரிசேயர் வெளியேபோய், அவரைக் கொலை செய்யும்படி அவருக்கு விரோதமாய் ஆலோசனை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அதை அறிந்து, அவ்விடம் விட்டு விலகிப்போனார். திரளான ஜனங்கள்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லாரையும் அவர் சொஸ்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ம்மைப் பிரசித்தம்பண்ணாதபடி அவர்களுக்குக் கண்டிப்பாய்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சாயா தீர்க்கதரிசியின் மூலமாய் உரைக்கப்பட்டது நிறைவேறும்படி இப்படி நடந்தது. அவன் உரைத்த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நான் தெரிந்துகொண்ட என்னுடைய தாசன், என் ஆத்துமாவுக்குப் பிரியமாயிருக்கிற என்னுடைய நேச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 அவர்மேல் அமரப்பண்ணுவேன், அவர் புறஜாதியாருக்கு நியாயத்தை அறிவி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க்குவாதம் செய்யவுமாட்டார், கூக்குரலிடவுமாட்டார்; அவருடைய சத்தத்தை ஒருவனும் வீ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நியாயத்திற்கு ஜெயங்கிடைக்கப்பண்ணுகிறவரைக்கும், நெரிந்தநாணலை முறிக்காமலும், மங்கி எ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 அணைக்காமலும்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டைய நாமத்தின்மேல் புறஜாதியார் நம்பிக்கையாயிருப்பார்க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பிசாசு பிடித்த குருடும் ஊமையுமான ஒருவன் அவரிடத்தில் கொண்டுவரப்பட்டான்; கு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மையுமானவன் பேசவுங் காணவுந்தக்கதாக அவனைச்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ஜனங்களெல்லாரும் ஆச்சரியப்பட்டு: தாவீதின் குமாரன் இவர்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சேயர் அதைக்கேட்டு: இவன் பெயல்செபூலினாலே பிசாசுகளைத் துரத்துகிறானேயல்லாமல் மற்றப்படி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 அவர்களுடைய சிந்தனைகளை அறிந்து, அவர்களை நோக்கி: தனக்குத்தானே விரோதமாய்ப் பிரிந்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 ராஜ்யமும் பாழாய்ப்போம்; தனக்குத்தானே விரோதமாய் பிரிந்திருக்கிற எந்த பட்டணமும் எந்த 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நிற்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த்தானைச் சாத்தான் துரத்தினால் தனக்கு விரோதமாகத் தானே பிரிவினை செய்கிறதாயிருக்குமே; அ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ல் அவன் ராஜ்யம் எப்படி நிலை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பெயல்செபூலினாலே பிசாசுகளைத் துரத்தினால், உங்கள் பிள்ளைகள் அவைகளை யாராலே துரத்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அவர்களே உங்களை நியாயந்தீர்க்கிறவர்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தேவனுடைய ஆவியினாலே பிசாசுகளைத் துரத்துகிறபடியால், தேவனுடைய ராஜ்யம்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ன்றியும் பலவானை முந்திக் கட்டினாலொழியப் பலவானுடைய வீட்டுக்குள் ஒருவன் புகுந்து, அவன் உடை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க் கொள்ளையிடக்கூடும்? கட்டினானேயாகில், அவன் வீட்டைக் கொள்ளையி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னோடே இராதவன் எனக்கு விரோதியாயிருக்கிறான்; என்னோடே சேர்க்காதவன் சிதற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தலால், நான் உங்களுக்குச் சொல்லுகிறேன்: எந்தப்பாவமும் எந்தத் தூஷணமும்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வருக்கு விரோதமான தூஷணமோ மனுஷருக்கு மன்னி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வனாகிலும் மனுஷகுமரனுக்கு விரோதமான வார்த்தை சொன்னால் அது அவனுக்கு மன்னிக்கப்படும்; எவனா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ஆவிக்கு விரோதமாகப் பேசினால் அது இம்மையிலும் மறுமையிலும் அவனுக்கு மன்னி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ரம் நல்லதென்றால், அதின் கனியும் நல்லதென்று சொல்லுங்கள்; மரம் கெட்டதென்றால், அதின் 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ன்று சொல்லுங்கள்; மரமானது அதின் கனியினால் அறிய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விரியன் பாம்புக் குட்டிகளே, நீங்கள் பொல்லாதவர்களாயிருக்க, நலமானவைகளை எப்படி பே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 நிறைவினால் வாய் பே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ல்ல மனுஷன் இருதமாகிய நல்ல பொக்கிஷத்திலிருந்து நல்லவைகளை எடுத்துக்காட்டுகிறான், பொல்லாத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 பொக்கிஷத்திலிருந்து பொல்லாதவைகளை எடுத்துக்காட்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மனுஷர் பேசும் வீணான வார்த்தைகள் யாவையும் குறித்து நியாயதீர்ப்புநாளிலே கணக்கொப்பு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ஏனெனில், உன் வார்த்தைகளினாலே நீதிமான் என்று தீர்க்கப்படுவாய்; அல்லது உன் வார்த்தை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வாளி என்று தீர்கப்படு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வேதபாரகரிலும் பரிசேயரிலும் சிலர் அவரை நோக்கி: போதகரே, உம்மால் ஒரு அடையாளத்தைக்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க்குப் பிரதியுத்தரமாக: இந்தப் பொல்லாத விபசாரச் சந்ததியார் அடையாளத்தைத் தே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யோனா தீர்க்கத்தரிசியின் அடையாளமேயன்றி வேறே அடையாளம் இவர்களுக்குக் கொடு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யோனா இரவும் பகலும் மூன்றுநாள் ஒரு பெரிய மீனின் வயிற்றில் இருந்தது போல, மனுஷகுமாரனும் இ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ம் மூன்றுநாள் பூமியின் இருதயத்தில்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யோனாவின் பிரசங்கத்தைக் கேட்டு நினிவே பட்டணத்தார் மனந்திரும்பினார்கள். இதோ, யோனாவிலும் பெரி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இருக்கிறார். ஆதலால் நியாயத்தீர்ப்புநாளிலே நினிவே பட்டணத்தார் இந்தச் சந்ததியாரோடெழுந்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மேல் குற்றஞ்சும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ன்தேசத்து ராஜஸ்திரீ பூமியின் எல்லைகளிருந்து சாலொமோனுடைய ஞானத்தைக் கேட்க வந்தாள்.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லும் பெரியவர் இங்கே இருக்கிறார். ஆதலால் நியாயத்தீர்ப்புநாளிலே அந்த ராஜஸ்திரீ இ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டெழுந்து நின்று இவர்கள்மேல் குற்றஞ்சுமத்து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சுத்த ஆவி ஒரு மனுஷனை விட்டுப் புறப்படும்போது, வறண்ட இடங்களில் அலைந்து, இளைப்பாறுதல் தே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டை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ன் விட்டு வந்த வீட்டுக்குத் திரும்பிப் போவேன் என்று சொல்லி; அங்கே வந்து, அந்த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மையாகவும், பெருக்கி, ஜோடிக்கப்பட்டதாகவும் இருக்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திரும்பிப்போய், தன்னிலும் பொல்லாத வேறு ஏழு ஆவிகளைத் தன்னோடே கூட்டிக்கொண்டுவந்து, உட்பு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குடியிருக்கும்; அப்பொழுது, அந்த மனுஷனுடைய முன்னிலைமையிலும் அவன் பின்னிலை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ள்ளதாயிருக்கும்; அப்படியே இந்தப் பொல்லாத சந்ததியாருக்கும் சம்பவி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ப்படி அவர் ஜனங்களோடே பேசுகையில், அவருடைய தாயாரும் சகோதரரும் அவரிடத்தில் பேசவேண்டுமென்று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ஒருவன் அவரை நோக்கி: உம்முடைய தாயாரும் உம்முடைய சகோதரரும் உம்மோடே பேச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நிற்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தம்மிடத்தில் இப்படிச் சொன்னவனுக்கு அவர் பிரதியுத்தரமாக: என் தாயார் யார்? என் சகோதர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ம்முடைய கையைத் தமது சீஷர்களுக்கு நேரே நீட்டி: இதோ, என் தாயும் என் சகோதர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ரலோகத்திலிருக்கிற என் பிதாவின் சித்தத்தின்படி செய்கிறவன் எவனோ அவனே எனக்குச் சகோத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யும் தாயுமாய் இ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2]]></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2026-10-21T01:58:12Z</dcterms:created>
  <dcterms:modified xsi:type="dcterms:W3CDTF">2026-10-21T01:58:12Z</dcterms:modified>
  <dc:title>மத்தேயு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