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I turned, and lifted up mine eyes, and looked, and behold a flying rol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me, What see you? And I answered, I see a flying roll; the length thereof is twenty cubits, and the breadth thereof ten cubi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me, What see you? And I answered, I see a flying roll; the length thereof is twenty cubits, and the breadth thereof ten cubi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he unto me, This is the curse that goes forth over the face of the whole earth: for every one that steals shall be cut off as on this side according to it; and every one that swears shall be cut off as on that side according to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he unto me, This is the curse that goes forth over the face of the whole earth: for every one that steals shall be cut off as on this side according to it; and every one that swears shall be cut off as on that side according to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said he unto me, This is the curse that goes forth over the face of the whole earth: for every one that steals shall be cut off as on this side according to it; and every one that swears shall be cut off as on that side according to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bring it forth, says the LORD of hosts, and it shall enter into the house of the thief, and into the house of him that swears falsely by my name: and it shall remain in the midst of his house, and shall consume it with the timber thereof and the stones thereo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bring it forth, says the LORD of hosts, and it shall enter into the house of the thief, and into the house of him that swears falsely by my name: and it shall remain in the midst of his house, and shall consume it with the timber thereof and the stones thereo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bring it forth, says the LORD of hosts, and it shall enter into the house of the thief, and into the house of him that swears falsely by my name: and it shall remain in the midst of his house, and shall consume it with the timber thereof and the stones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angel that talked with me went forth, and said unto me, Lift up now yours eyes, and see what is this that goes for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angel that talked with me went forth, and said unto me, Lift up now yours eyes, and see what is this that goes for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id, What is it? And he said, This is an ephah that goes forth. He said moreover, This is their resemblance through all the ear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id, What is it? And he said, This is an ephah that goes forth. He said moreover, This is their resemblance through all the ear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re was lifted up a talent of lead: and this is a woman that sits in the midst of the eph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behold, there was lifted up a talent of lead: and this is a woman that sits in the midst of the eph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This is wickedness. And he cast it into the midst of the ephah; and he cast the weight of lead upon the mouth there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This is wickedness. And he cast it into the midst of the ephah; and he cast the weight of lead upon the mouth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lifted I up mine eyes, and looked, and, behold, there came out two women, and the wind was in their wings; for they had wings like the wings of a stork: and they lifted up the ephah between the earth and the heav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lifted I up mine eyes, and looked, and, behold, there came out two women, and the wind was in their wings; for they had wings like the wings of a stork: and they lifted up the ephah between the earth and the heav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lifted I up mine eyes, and looked, and, behold, there came out two women, and the wind was in their wings; for they had wings like the wings of a stork: and they lifted up the ephah between the earth and the heav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I to the angel that talked with me, Where do these bear the eph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me, To build it an house in the land of Shinar: and it shall be established, and set there upon her own ba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me, To build it an house in the land of Shinar: and it shall be established, and set there upon her own ba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0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கரியா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ன் திரும்பவும் என் கண்களை ஏறெடுத்துப் பார்க்கையில், இதோ, பறக்கிற ஒரு புஸ்தகச்சுருளை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தன்; நீ காண்கிறது என்னவென்று கேட்டார்; பறக்கிற ஒரு புஸ்தகச்சுருளைக் காண்கிறேன், அதின்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 முழமும் அதின் அகலம் பத்துமுழமுமா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ர்: இது பூமியின்மீதெங்கும் புறப்பட்டுப்போகிற சாபம்; எந்தத் திருடனும் அதி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ருக்கிறதின்படியே அழிக்கப்பட்டுப்போவான்; ஆணையிடுகிற எவனும், அதின் மறு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ன்படியே அழிக்கப்பட்டு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 திருடன் வீட்டிலும், என் நாமத்தைக்கொண்டு பொய்யாணையிடுகிறவன் வீட்டிலும் வந்து, அவனவன்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தங்கி, அதை அதின் மரங்களோடும் அதின் கல்லுகளோடுங்கூட நிர்மூலமாக்கும்படி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கப்பண்ணுவேன் என்று சேனைகளின்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என்னோடே பேசின தூதன் வெளியே வந்து என்னை நோக்கி: நீ உன் கண்களை ஏறெடுத்து புறப்பட்டு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 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 என்னவென்று கேட்டேன்; அதற்கு அவர்: அது புறப்பட்டுவருகிறதாகிய ஒரு மரக்கால் என்றார்.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பூமியெங்கும் இதுதான் அவர்களுடைய கண்ணோ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ஒரு தாலந்து நிறையான ஈயமூடி தூக்கிவரப்பட்டது; மரக்காலின் நடுவிலே ஒரு 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ர்: இவள் அக்கிரமக்காரி என்று சொல்லி, அவளை மரக்காலுக்குள்ளே தள்ளி ஈயக்கட்டியை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 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நான் என் கண்களை ஏறெடுத்து, இதோ, புறப்பட்டுவருகிற இரண்டு ஸ்திரீகளை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நாரையின் செட்டைகளுக்கொத்த செட்டைகள் இருந்தது; அவர்கள் செட்டைகளில் காற்றிருந்தது;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லை பூமிக்கும் வானத்துக்கும் நடுவாய்த் தூக்கிக்கொண்டு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என்னோடே பேசின தூதனை நோக்கி: இவர்கள் மரக்காலை எங்கே கொண்டுபோகிறா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வர் சிநெயார் தேசத்திலே அதற்கு ஒரு வீட்டைக் கட்டும்படிக்கு அதைக் கொண்டுபோகிறார்க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ஸ்தாபிக்கப்பட்டு, தன் நிலையிலே வைக்கப்ப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கரியா : 5]]></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2026-11-02T12:00:24Z</dcterms:created>
  <dcterms:modified xsi:type="dcterms:W3CDTF">2026-11-02T12:00:24Z</dcterms:modified>
  <dc:title>சகரியா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