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ாலு வருஷம் சென்றபின்பு, நான் தீத்துவைக் கூட்டிக்கொண்டு பர்னபாவுடனேகூட மறுபடியும் எருசலேமுக்குப் போ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ாலு வருஷம் சென்றபின்பு, நான் தீத்துவைக் கூட்டிக்கொண்டு பர்னபாவுடனேகூட மறுபடியும் எருசலேமுக்குப் போ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என்னுடனேகூட இருந்த தீத்து கிரேக்கனாயிருந்தும் விருத்தசேதனம்பண்ணிக்கொள்ளும்படிக்குக் கட்டாயம்பண்ணப்பட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 இயேசுவுக்குள் நமக்கு உண்டான சுயாதீனத்தை உளவுபார்த்து நம்மை நியாயப்பிரமாரணத்திற்கு அடிமைகளாக்கும்பொருட்டாகப் பக்கவழியாய் நுழைந்த கள்ளச் சகோதரர் நிமித்தம் அப்படிய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 இயேசுவுக்குள் நமக்கு உண்டான சுயாதீனத்தை உளவுபார்த்து நம்மை நியாயப்பிரமாரணத்திற்கு அடிமைகளாக்கும்பொருட்டாகப் பக்கவழியாய் நுழைந்த கள்ளச் சகோதரர் நிமித்தம் அப்படிய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விசேஷத்தின் சத்தியம் உங்களிடத்திலே நிலைத்திருக்கும்படி, நாங்கள் ஒரு நாழிகையாகிலும் அவர்களுக்குக் கீழ்ப்படிந்து இணங்க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விசேஷத்தின் சத்தியம் உங்களிடத்திலே நிலைத்திருக்கும்படி, நாங்கள் ஒரு நாழிகையாகிலும் அவர்களுக்குக் கீழ்ப்படிந்து இணங்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ாமலும் எண்ணிக்கையுள்ளவர்களாயிருந்தவர்கள் எனக்கு ஒன்றும் போதிக்கவில்லை; அவர்கள் எப்படிப்பட்டவர்களாயிருந்தாலும் எனக்குக் கவலையில்லை, தேவன் மனுஷரிடத்தில் பட்சபாதமுள்ளவரல்லவ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ாமலும் எண்ணிக்கையுள்ளவர்களாயிருந்தவர்கள் எனக்கு ஒன்றும் போதிக்கவில்லை; அவர்கள் எப்படிப்பட்டவர்களாயிருந்தாலும் எனக்குக் கவலையில்லை, தேவன் மனுஷரிடத்தில் பட்சபாதமுள்ளவரல்லவ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வுமல்லாமல், விருத்தசேதனமுள்ளவர்களுக்கு அப்போஸ்தலனாயிருக்கும்படி பேதுருவைப் பலப்படுத்தினவர் புறஜாதிகளுக்கு அப்போஸ்தலனாயிருக்கும்படி என்னையும் பலப்படுத்தினபடியா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வுமல்லாமல், விருத்தசேதனமுள்ளவர்களுக்கு அப்போஸ்தலனாயிருக்கும்படி பேதுருவைப் பலப்படுத்தினவர் புறஜாதிகளுக்கு அப்போஸ்தலனாயிருக்கும்படி என்னையும் பலப்படுத்தினபடியா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த்தசேதனமுள்ள அவர்களுக்குச் சுவிசேஷத்தைப் பிரசங்கிக்கும்படி பேதுருவுக்குக் கையளிக்கப்பட்டதுபோல, விருத்தசேதனம் இல்லாதவர்களுக்குப் பிரசங்கிக்கும்படி அது எனக்கும் கையளிக்கப்பட்டதென்று அவர்கள் கண்டு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த்தசேதனமுள்ள அவர்களுக்குச் சுவிசேஷத்தைப் பிரசங்கிக்கும்படி பேதுருவுக்குக் கையளிக்கப்பட்டதுபோல, விருத்தசேதனம் இல்லாதவர்களுக்குப் பிரசங்கிக்கும்படி அது எனக்கும் கையளிக்கப்பட்டதென்று அவர்கள் கண்டு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த்திரரை நினைத்துக்கொள்ளும்படிக்குமாத்திரம் சொன்னார்கள்; அப்படிச் செய்யும்படி அதற்கு முன்னமே நானும் கருத்துள்ளவனாயிருந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ேதுரு அந்தியோகியாவுக்கு வந்தபோது, அவன்மேல் குற்றஞ்சுமந்ததினால், நான் முகமுகமாய் அவனோடே எதிர்த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யாக்கோபினிடத்திலிருந்து சிலர் வருகிறதற்குமுன் அவன் புறஜாதியாருடனே சாப்பிட்டான்; அவர்கள் வந்தபோதோ, விருத்தசேதனமுள்ளவர்களுக்குப் பயந்து, விலகிப் பிரி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யாக்கோபினிடத்திலிருந்து சிலர் வருகிறதற்குமுன் அவன் புறஜாதியாருடனே சாப்பிட்டான்; அவர்கள் வந்தபோதோ, விருத்தசேதனமுள்ளவர்களுக்குப் பயந்து, விலகிப் பிரி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 யூதரும் அவனுடனேகூட மாயம்பண்ணினார்கள்; அவர்களுடைய மாயத்தினாலே பர்னபாவும் இழுப்புண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 யூதரும் அவனுடனேகூட மாயம்பண்ணினார்கள்; அவர்களுடைய மாயத்தினாலே பர்னபாவும் இழுப்புண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யாரில் பிறந்த பாவிகளாயிராமல், சுபாவத்தின்படி யூதராயிருக்கிற நாமும் இயேசுகிறிஸ்துவைப்பற்றும் விசுவாசத்தினாலேயன்றி, நியாயப்பிரமாணத்தின் கிரியைகளினாலே மனுஷன் நீதிமானாக்கப்படுவதில்லையென்று அறிந்து, நியாயப்பிரமாணத்தின் கிரியைகளினாலல்ல, கிறிஸ்துவைப்பற்றும் விசுவாசத்தினாலே நீதிமான்களாக்கப்படும்படிக்குக் கிறிஸ்து இயேசுவின்மேல் விசுவாசிகளான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வுக்குள் நீதிமான்களாக்கப்படும்படி நாடுகிற நாமும் பாவிகளாகக் காணப்படுவோமானால், கிறிஸ்து பாவத்திற்குக் காரணரோ? அல்லவ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வுக்குள் நீதிமான்களாக்கப்படும்படி நாடுகிற நாமும் பாவிகளாகக் காணப்படுவோமானால், கிறிஸ்து பாவத்திற்குக் காரணரோ? அல்லவ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இடித்துப்போட்டவைகளையே நான் மறுபடியும் கட்டினால், பிரமாணத்தை மீறுகிறவனென்று காணப்பட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ுக்கென்று பிழைக்கும்படி நான் நியாயப்பிரமாணத்தினாலே நியாயப்பிரமாணத்திற்கு மரித்தேன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ேவனுடைய கிருபையை விருதாவாக்குகிறதில்லை; நீதியானது நியாயப்பிரமாணத்தினாலே வருமானால், கிறிஸ்து மரித்தது வீணாயிருக்கும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ேவனுடைய கிருபையை விருதாவாக்குகிறதில்லை; நீதியானது நியாயப்பிரமாணத்தினாலே வருமானால், கிறிஸ்து மரித்தது வீணாயிருக்கும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fourteen years after I went up again to Jerusalem with Barnabas, and took Titus with 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s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 went up by revelation, and communicated unto them that gospel which I preach among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entiles, but privately to them which were of reputation, lest by any means I should run, or ha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un, in v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neither Titus, who was with me, being a Greek, was compelled to be circumcis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at because of false brethren unexpectedly brought in, who came in privately to spy out 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berty which we have in Christ Jesus, that they might bring us into bondag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whom we gave place by subjection, no, not for an hour; that the truth of the gospel mi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ntinue with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of these who seemed to be somewhat, (whatsoever they were, it makes no matter to me: Go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cepts no man's person:) for they who seemed to be somewhat in conference added nothing to m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contrariwise, when they saw that the gospel of the uncircumcision was committed unto me,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gospel of the circumcision was unto Pete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For he that wrought effectually in Peter to the apostleship of the circumcision, the same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y in me toward the Gentiles: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hen James, Cephas, and John, who seemed to be pillars, perceived the grace that was gi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me, they gave to me and Barnabas the right hands of fellowship; that we should go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then, and they unto the circumcis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nly they would that we should remember the poor; the same which I also was forward to d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when Peter was come to Antioch, I withstood him to the face, because he was to be blam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before that certain came from James, he did eat with the Gentiles: but when they were com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withdrew and separated himself, fearing them which were of the circumcis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other Jews dissembled likewise with him; insomuch that Barnabas also was carried awa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their dissimul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when I saw that they walked not uprightly according to the truth of the gospel, I said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ter before them all, If you, being a Jew, live after the manner of Gentiles, and not as d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ws, why compell you the Gentiles to live as do the Jew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e who are Jews by nature, and not sinners of the Gentil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Knowing that a man is not justified by the works of the law, but by the faith of Jesus Chris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n we have believed in Jesus Christ, that we might be justified by the faith of Christ, and not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works of the law: for by the works of the law shall no flesh be justifi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if, while we seek to be justified by Christ, we ourselves also are found sinners,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fore Christ the minister of sin? God forb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if I build again the things which I destroyed, I make myself a transgresso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I through the law am dead to the law, that I might live unto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 am crucified with Christ: nevertheless I live; yet not I, but Christ lives in me: and the lif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I now live in the flesh I live by the faith of the Son of God, who loved me, and gave himsel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 do not frustrate the grace of God: for if righteousness come by the law, then Christ is dea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v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2026-10-20T10:17:03Z</dcterms:created>
  <dcterms:modified xsi:type="dcterms:W3CDTF">2026-10-20T10:17:03Z</dcterms:modified>
  <dc:title>Galatians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