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ும், நம்பிக்கை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ரங்கள் மன அழுத்தம் கொண்ட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என்றும் என்னை வாட்டி வதை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ும், நம்பிக்கை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வலை கண்ணீர் தனிமையில் நிறுத்தி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எதிர்காலம் கேள்வி குறியாய் இரு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ும், நம்பிக்கை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ம்புவேன், உம்மையே தே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சுவாசிப்பேன், உம் சித்தம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கன்மலை,நீரே என் கோட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ஞ்சம், உம்மையே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மறைவிடம்,நீரே என் புகலி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அடைகலம்,உம்மையே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ினோர் என்னை புறம்பே தள்ளி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ேசித்தார் என்னை வெறுத்து ஒதுக்கி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2026-09-15T10:58:42Z</dcterms:created>
  <dcterms:modified xsi:type="dcterms:W3CDTF">2026-09-15T10:58:42Z</dcterms:modified>
  <dc:title>துதிப் பாடல்கள் : 737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