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ெலனும், நம்பிக்கைய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ரங்கள் மன அழுத்தம் கொண்டு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ல்வி என்றும் என்னை வாட்டி வதைத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ெலனும், நம்பிக்கைய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வலை கண்ணீர் தனிமையில் நிறுத்திவ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எதிர்காலம் கேள்வி குறியாய் இரு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ெலனும், நம்பிக்கைய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நம்புவேன், உம்மையே தே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ிசுவாசிப்பேன், உம் சித்தம் செய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கன்மலை,நீரே என் கோட்ட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தஞ்சம், உம்மையே துத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மறைவிடம்,நீரே என் புகலி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அடைகலம்,உம்மையே போ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ம்பினோர் என்னை புறம்பே தள்ளிவ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ேசித்தார் என்னை வெறுத்து ஒதுக்கிவ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2026-07-30T21:55:08Z</dcterms:created>
  <dcterms:modified xsi:type="dcterms:W3CDTF">2026-07-30T21:55:08Z</dcterms:modified>
  <dc:title>துதிப் பாடல்கள் : 737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